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0" r:id="rId2"/>
    <p:sldId id="310" r:id="rId3"/>
    <p:sldId id="311" r:id="rId4"/>
    <p:sldId id="312" r:id="rId5"/>
    <p:sldId id="314" r:id="rId6"/>
    <p:sldId id="315" r:id="rId7"/>
    <p:sldId id="316" r:id="rId8"/>
    <p:sldId id="313" r:id="rId9"/>
    <p:sldId id="317" r:id="rId10"/>
    <p:sldId id="319" r:id="rId11"/>
    <p:sldId id="320" r:id="rId12"/>
    <p:sldId id="318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2" r:id="rId22"/>
    <p:sldId id="329" r:id="rId23"/>
    <p:sldId id="330" r:id="rId24"/>
    <p:sldId id="331" r:id="rId25"/>
    <p:sldId id="333" r:id="rId26"/>
    <p:sldId id="334" r:id="rId27"/>
    <p:sldId id="335" r:id="rId28"/>
    <p:sldId id="336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9C3"/>
    <a:srgbClr val="A97CC0"/>
    <a:srgbClr val="4E95D9"/>
    <a:srgbClr val="007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B5FD1-1447-7043-B7C6-1CA2D26BD44F}" v="136" dt="2025-02-26T14:01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/>
    <p:restoredTop sz="94786"/>
  </p:normalViewPr>
  <p:slideViewPr>
    <p:cSldViewPr snapToGrid="0">
      <p:cViewPr varScale="1">
        <p:scale>
          <a:sx n="115" d="100"/>
          <a:sy n="115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Che" userId="4a9b06c2-e94a-484d-a28a-ce0023602830" providerId="ADAL" clId="{FD7016BA-B7BC-A549-A3B2-C5A7E1425016}"/>
    <pc:docChg chg="undo custSel addSld delSld modSld sldOrd">
      <pc:chgData name="Liu, Che" userId="4a9b06c2-e94a-484d-a28a-ce0023602830" providerId="ADAL" clId="{FD7016BA-B7BC-A549-A3B2-C5A7E1425016}" dt="2024-10-25T16:50:11.934" v="4432" actId="1076"/>
      <pc:docMkLst>
        <pc:docMk/>
      </pc:docMkLst>
      <pc:sldChg chg="addSp delSp modSp mod">
        <pc:chgData name="Liu, Che" userId="4a9b06c2-e94a-484d-a28a-ce0023602830" providerId="ADAL" clId="{FD7016BA-B7BC-A549-A3B2-C5A7E1425016}" dt="2024-10-21T19:46:08.296" v="280" actId="207"/>
        <pc:sldMkLst>
          <pc:docMk/>
          <pc:sldMk cId="547383034" sldId="290"/>
        </pc:sldMkLst>
      </pc:sldChg>
      <pc:sldChg chg="addSp delSp modSp mod">
        <pc:chgData name="Liu, Che" userId="4a9b06c2-e94a-484d-a28a-ce0023602830" providerId="ADAL" clId="{FD7016BA-B7BC-A549-A3B2-C5A7E1425016}" dt="2024-10-21T20:34:14.571" v="1406" actId="14100"/>
        <pc:sldMkLst>
          <pc:docMk/>
          <pc:sldMk cId="477975534" sldId="318"/>
        </pc:sldMkLst>
      </pc:sldChg>
      <pc:sldChg chg="del">
        <pc:chgData name="Liu, Che" userId="4a9b06c2-e94a-484d-a28a-ce0023602830" providerId="ADAL" clId="{FD7016BA-B7BC-A549-A3B2-C5A7E1425016}" dt="2024-10-21T19:54:13.272" v="323" actId="2696"/>
        <pc:sldMkLst>
          <pc:docMk/>
          <pc:sldMk cId="3776326655" sldId="319"/>
        </pc:sldMkLst>
      </pc:sldChg>
      <pc:sldChg chg="del">
        <pc:chgData name="Liu, Che" userId="4a9b06c2-e94a-484d-a28a-ce0023602830" providerId="ADAL" clId="{FD7016BA-B7BC-A549-A3B2-C5A7E1425016}" dt="2024-10-22T09:39:26.886" v="2510" actId="2696"/>
        <pc:sldMkLst>
          <pc:docMk/>
          <pc:sldMk cId="737201295" sldId="320"/>
        </pc:sldMkLst>
      </pc:sldChg>
      <pc:sldChg chg="del">
        <pc:chgData name="Liu, Che" userId="4a9b06c2-e94a-484d-a28a-ce0023602830" providerId="ADAL" clId="{FD7016BA-B7BC-A549-A3B2-C5A7E1425016}" dt="2024-10-22T09:39:27.729" v="2511" actId="2696"/>
        <pc:sldMkLst>
          <pc:docMk/>
          <pc:sldMk cId="3486276110" sldId="321"/>
        </pc:sldMkLst>
      </pc:sldChg>
      <pc:sldChg chg="addSp delSp modSp mod ord">
        <pc:chgData name="Liu, Che" userId="4a9b06c2-e94a-484d-a28a-ce0023602830" providerId="ADAL" clId="{FD7016BA-B7BC-A549-A3B2-C5A7E1425016}" dt="2024-10-21T19:47:01.714" v="312" actId="12788"/>
        <pc:sldMkLst>
          <pc:docMk/>
          <pc:sldMk cId="4094567071" sldId="322"/>
        </pc:sldMkLst>
      </pc:sldChg>
      <pc:sldChg chg="ord">
        <pc:chgData name="Liu, Che" userId="4a9b06c2-e94a-484d-a28a-ce0023602830" providerId="ADAL" clId="{FD7016BA-B7BC-A549-A3B2-C5A7E1425016}" dt="2024-10-21T19:45:56.263" v="277" actId="20578"/>
        <pc:sldMkLst>
          <pc:docMk/>
          <pc:sldMk cId="514939930" sldId="323"/>
        </pc:sldMkLst>
      </pc:sldChg>
      <pc:sldChg chg="del ord">
        <pc:chgData name="Liu, Che" userId="4a9b06c2-e94a-484d-a28a-ce0023602830" providerId="ADAL" clId="{FD7016BA-B7BC-A549-A3B2-C5A7E1425016}" dt="2024-10-21T19:48:58.308" v="313" actId="2696"/>
        <pc:sldMkLst>
          <pc:docMk/>
          <pc:sldMk cId="4266431339" sldId="324"/>
        </pc:sldMkLst>
      </pc:sldChg>
      <pc:sldChg chg="addSp delSp modSp del mod">
        <pc:chgData name="Liu, Che" userId="4a9b06c2-e94a-484d-a28a-ce0023602830" providerId="ADAL" clId="{FD7016BA-B7BC-A549-A3B2-C5A7E1425016}" dt="2024-10-22T19:43:37.615" v="4418" actId="2696"/>
        <pc:sldMkLst>
          <pc:docMk/>
          <pc:sldMk cId="1291242885" sldId="325"/>
        </pc:sldMkLst>
      </pc:sldChg>
      <pc:sldChg chg="addSp delSp modSp new mod ord">
        <pc:chgData name="Liu, Che" userId="4a9b06c2-e94a-484d-a28a-ce0023602830" providerId="ADAL" clId="{FD7016BA-B7BC-A549-A3B2-C5A7E1425016}" dt="2024-10-21T20:07:32.121" v="484" actId="208"/>
        <pc:sldMkLst>
          <pc:docMk/>
          <pc:sldMk cId="2776815243" sldId="326"/>
        </pc:sldMkLst>
      </pc:sldChg>
      <pc:sldChg chg="addSp delSp modSp new del mod">
        <pc:chgData name="Liu, Che" userId="4a9b06c2-e94a-484d-a28a-ce0023602830" providerId="ADAL" clId="{FD7016BA-B7BC-A549-A3B2-C5A7E1425016}" dt="2024-10-21T19:54:00.327" v="322" actId="2696"/>
        <pc:sldMkLst>
          <pc:docMk/>
          <pc:sldMk cId="2886416380" sldId="326"/>
        </pc:sldMkLst>
      </pc:sldChg>
      <pc:sldChg chg="addSp delSp modSp new mod">
        <pc:chgData name="Liu, Che" userId="4a9b06c2-e94a-484d-a28a-ce0023602830" providerId="ADAL" clId="{FD7016BA-B7BC-A549-A3B2-C5A7E1425016}" dt="2024-10-21T20:12:15.016" v="613" actId="14100"/>
        <pc:sldMkLst>
          <pc:docMk/>
          <pc:sldMk cId="3693688839" sldId="327"/>
        </pc:sldMkLst>
      </pc:sldChg>
      <pc:sldChg chg="addSp delSp modSp new mod">
        <pc:chgData name="Liu, Che" userId="4a9b06c2-e94a-484d-a28a-ce0023602830" providerId="ADAL" clId="{FD7016BA-B7BC-A549-A3B2-C5A7E1425016}" dt="2024-10-21T20:39:49.405" v="1644" actId="20577"/>
        <pc:sldMkLst>
          <pc:docMk/>
          <pc:sldMk cId="3462862028" sldId="328"/>
        </pc:sldMkLst>
      </pc:sldChg>
      <pc:sldChg chg="addSp delSp modSp add mod modAnim">
        <pc:chgData name="Liu, Che" userId="4a9b06c2-e94a-484d-a28a-ce0023602830" providerId="ADAL" clId="{FD7016BA-B7BC-A549-A3B2-C5A7E1425016}" dt="2024-10-22T09:27:12.523" v="2404"/>
        <pc:sldMkLst>
          <pc:docMk/>
          <pc:sldMk cId="3793636755" sldId="329"/>
        </pc:sldMkLst>
      </pc:sldChg>
      <pc:sldChg chg="addSp delSp modSp new mod">
        <pc:chgData name="Liu, Che" userId="4a9b06c2-e94a-484d-a28a-ce0023602830" providerId="ADAL" clId="{FD7016BA-B7BC-A549-A3B2-C5A7E1425016}" dt="2024-10-22T19:10:12.776" v="2787" actId="20577"/>
        <pc:sldMkLst>
          <pc:docMk/>
          <pc:sldMk cId="3646205405" sldId="330"/>
        </pc:sldMkLst>
      </pc:sldChg>
      <pc:sldChg chg="addSp delSp modSp new mod">
        <pc:chgData name="Liu, Che" userId="4a9b06c2-e94a-484d-a28a-ce0023602830" providerId="ADAL" clId="{FD7016BA-B7BC-A549-A3B2-C5A7E1425016}" dt="2024-10-22T19:12:47.300" v="3053" actId="20577"/>
        <pc:sldMkLst>
          <pc:docMk/>
          <pc:sldMk cId="7564685" sldId="331"/>
        </pc:sldMkLst>
      </pc:sldChg>
      <pc:sldChg chg="addSp delSp modSp new mod">
        <pc:chgData name="Liu, Che" userId="4a9b06c2-e94a-484d-a28a-ce0023602830" providerId="ADAL" clId="{FD7016BA-B7BC-A549-A3B2-C5A7E1425016}" dt="2024-10-22T19:14:12.244" v="3099" actId="1076"/>
        <pc:sldMkLst>
          <pc:docMk/>
          <pc:sldMk cId="3210849321" sldId="332"/>
        </pc:sldMkLst>
      </pc:sldChg>
      <pc:sldChg chg="addSp delSp modSp new mod">
        <pc:chgData name="Liu, Che" userId="4a9b06c2-e94a-484d-a28a-ce0023602830" providerId="ADAL" clId="{FD7016BA-B7BC-A549-A3B2-C5A7E1425016}" dt="2024-10-22T19:18:57.481" v="3303" actId="1076"/>
        <pc:sldMkLst>
          <pc:docMk/>
          <pc:sldMk cId="2579654145" sldId="333"/>
        </pc:sldMkLst>
      </pc:sldChg>
      <pc:sldChg chg="addSp delSp modSp new mod">
        <pc:chgData name="Liu, Che" userId="4a9b06c2-e94a-484d-a28a-ce0023602830" providerId="ADAL" clId="{FD7016BA-B7BC-A549-A3B2-C5A7E1425016}" dt="2024-10-22T19:20:41.148" v="3325" actId="1036"/>
        <pc:sldMkLst>
          <pc:docMk/>
          <pc:sldMk cId="1359148858" sldId="334"/>
        </pc:sldMkLst>
      </pc:sldChg>
      <pc:sldChg chg="addSp delSp modSp new mod">
        <pc:chgData name="Liu, Che" userId="4a9b06c2-e94a-484d-a28a-ce0023602830" providerId="ADAL" clId="{FD7016BA-B7BC-A549-A3B2-C5A7E1425016}" dt="2024-10-22T19:26:05.300" v="3781" actId="1076"/>
        <pc:sldMkLst>
          <pc:docMk/>
          <pc:sldMk cId="3844262757" sldId="335"/>
        </pc:sldMkLst>
      </pc:sldChg>
      <pc:sldChg chg="addSp delSp modSp new mod">
        <pc:chgData name="Liu, Che" userId="4a9b06c2-e94a-484d-a28a-ce0023602830" providerId="ADAL" clId="{FD7016BA-B7BC-A549-A3B2-C5A7E1425016}" dt="2024-10-22T19:36:10.883" v="4192" actId="113"/>
        <pc:sldMkLst>
          <pc:docMk/>
          <pc:sldMk cId="3418547979" sldId="336"/>
        </pc:sldMkLst>
      </pc:sldChg>
      <pc:sldChg chg="addSp delSp modSp new mod">
        <pc:chgData name="Liu, Che" userId="4a9b06c2-e94a-484d-a28a-ce0023602830" providerId="ADAL" clId="{FD7016BA-B7BC-A549-A3B2-C5A7E1425016}" dt="2024-10-22T19:43:42.795" v="4419" actId="13822"/>
        <pc:sldMkLst>
          <pc:docMk/>
          <pc:sldMk cId="3795177187" sldId="337"/>
        </pc:sldMkLst>
      </pc:sldChg>
      <pc:sldChg chg="delSp new del mod">
        <pc:chgData name="Liu, Che" userId="4a9b06c2-e94a-484d-a28a-ce0023602830" providerId="ADAL" clId="{FD7016BA-B7BC-A549-A3B2-C5A7E1425016}" dt="2024-10-22T19:41:59.650" v="4373" actId="2696"/>
        <pc:sldMkLst>
          <pc:docMk/>
          <pc:sldMk cId="898052041" sldId="338"/>
        </pc:sldMkLst>
      </pc:sldChg>
      <pc:sldChg chg="addSp delSp modSp new mod">
        <pc:chgData name="Liu, Che" userId="4a9b06c2-e94a-484d-a28a-ce0023602830" providerId="ADAL" clId="{FD7016BA-B7BC-A549-A3B2-C5A7E1425016}" dt="2024-10-25T16:50:11.934" v="4432" actId="1076"/>
        <pc:sldMkLst>
          <pc:docMk/>
          <pc:sldMk cId="1360281238" sldId="338"/>
        </pc:sldMkLst>
      </pc:sldChg>
    </pc:docChg>
  </pc:docChgLst>
  <pc:docChgLst>
    <pc:chgData name="Liu, Che" userId="4a9b06c2-e94a-484d-a28a-ce0023602830" providerId="ADAL" clId="{0D7B5EA9-0A43-4957-8F37-3FE847F6FC0B}"/>
    <pc:docChg chg="undo custSel addSld modSld">
      <pc:chgData name="Liu, Che" userId="4a9b06c2-e94a-484d-a28a-ce0023602830" providerId="ADAL" clId="{0D7B5EA9-0A43-4957-8F37-3FE847F6FC0B}" dt="2024-06-19T10:01:42.739" v="578" actId="20577"/>
      <pc:docMkLst>
        <pc:docMk/>
      </pc:docMkLst>
      <pc:sldChg chg="addSp delSp modSp new mod">
        <pc:chgData name="Liu, Che" userId="4a9b06c2-e94a-484d-a28a-ce0023602830" providerId="ADAL" clId="{0D7B5EA9-0A43-4957-8F37-3FE847F6FC0B}" dt="2024-06-19T10:01:42.739" v="578" actId="20577"/>
        <pc:sldMkLst>
          <pc:docMk/>
          <pc:sldMk cId="900583805" sldId="332"/>
        </pc:sldMkLst>
      </pc:sldChg>
    </pc:docChg>
  </pc:docChgLst>
  <pc:docChgLst>
    <pc:chgData name="Liu, Che" userId="4a9b06c2-e94a-484d-a28a-ce0023602830" providerId="ADAL" clId="{58C2411D-06AC-4642-BBD7-D18966DD288C}"/>
    <pc:docChg chg="undo custSel addSld delSld modSld">
      <pc:chgData name="Liu, Che" userId="4a9b06c2-e94a-484d-a28a-ce0023602830" providerId="ADAL" clId="{58C2411D-06AC-4642-BBD7-D18966DD288C}" dt="2024-09-30T17:06:40.921" v="998" actId="14100"/>
      <pc:docMkLst>
        <pc:docMk/>
      </pc:docMkLst>
      <pc:sldChg chg="addSp delSp modSp add del mod">
        <pc:chgData name="Liu, Che" userId="4a9b06c2-e94a-484d-a28a-ce0023602830" providerId="ADAL" clId="{58C2411D-06AC-4642-BBD7-D18966DD288C}" dt="2024-09-30T17:02:19.631" v="888" actId="2696"/>
        <pc:sldMkLst>
          <pc:docMk/>
          <pc:sldMk cId="547383034" sldId="290"/>
        </pc:sldMkLst>
      </pc:sldChg>
      <pc:sldChg chg="del">
        <pc:chgData name="Liu, Che" userId="4a9b06c2-e94a-484d-a28a-ce0023602830" providerId="ADAL" clId="{58C2411D-06AC-4642-BBD7-D18966DD288C}" dt="2024-09-30T15:39:57.050" v="6" actId="2696"/>
        <pc:sldMkLst>
          <pc:docMk/>
          <pc:sldMk cId="2684142252" sldId="296"/>
        </pc:sldMkLst>
      </pc:sldChg>
      <pc:sldChg chg="del">
        <pc:chgData name="Liu, Che" userId="4a9b06c2-e94a-484d-a28a-ce0023602830" providerId="ADAL" clId="{58C2411D-06AC-4642-BBD7-D18966DD288C}" dt="2024-09-30T15:39:57.141" v="7" actId="2696"/>
        <pc:sldMkLst>
          <pc:docMk/>
          <pc:sldMk cId="216504224" sldId="297"/>
        </pc:sldMkLst>
      </pc:sldChg>
      <pc:sldChg chg="del">
        <pc:chgData name="Liu, Che" userId="4a9b06c2-e94a-484d-a28a-ce0023602830" providerId="ADAL" clId="{58C2411D-06AC-4642-BBD7-D18966DD288C}" dt="2024-09-30T15:39:57.267" v="8" actId="2696"/>
        <pc:sldMkLst>
          <pc:docMk/>
          <pc:sldMk cId="3424755643" sldId="298"/>
        </pc:sldMkLst>
      </pc:sldChg>
      <pc:sldChg chg="del">
        <pc:chgData name="Liu, Che" userId="4a9b06c2-e94a-484d-a28a-ce0023602830" providerId="ADAL" clId="{58C2411D-06AC-4642-BBD7-D18966DD288C}" dt="2024-09-30T15:39:57.359" v="9" actId="2696"/>
        <pc:sldMkLst>
          <pc:docMk/>
          <pc:sldMk cId="4261421909" sldId="299"/>
        </pc:sldMkLst>
      </pc:sldChg>
      <pc:sldChg chg="del">
        <pc:chgData name="Liu, Che" userId="4a9b06c2-e94a-484d-a28a-ce0023602830" providerId="ADAL" clId="{58C2411D-06AC-4642-BBD7-D18966DD288C}" dt="2024-09-30T15:39:57.732" v="12" actId="2696"/>
        <pc:sldMkLst>
          <pc:docMk/>
          <pc:sldMk cId="1865032174" sldId="300"/>
        </pc:sldMkLst>
      </pc:sldChg>
      <pc:sldChg chg="del">
        <pc:chgData name="Liu, Che" userId="4a9b06c2-e94a-484d-a28a-ce0023602830" providerId="ADAL" clId="{58C2411D-06AC-4642-BBD7-D18966DD288C}" dt="2024-09-30T15:39:57.474" v="10" actId="2696"/>
        <pc:sldMkLst>
          <pc:docMk/>
          <pc:sldMk cId="4098864429" sldId="301"/>
        </pc:sldMkLst>
      </pc:sldChg>
      <pc:sldChg chg="del">
        <pc:chgData name="Liu, Che" userId="4a9b06c2-e94a-484d-a28a-ce0023602830" providerId="ADAL" clId="{58C2411D-06AC-4642-BBD7-D18966DD288C}" dt="2024-09-30T15:39:57.616" v="11" actId="2696"/>
        <pc:sldMkLst>
          <pc:docMk/>
          <pc:sldMk cId="291096091" sldId="302"/>
        </pc:sldMkLst>
      </pc:sldChg>
      <pc:sldChg chg="del">
        <pc:chgData name="Liu, Che" userId="4a9b06c2-e94a-484d-a28a-ce0023602830" providerId="ADAL" clId="{58C2411D-06AC-4642-BBD7-D18966DD288C}" dt="2024-09-30T15:39:58.112" v="15" actId="2696"/>
        <pc:sldMkLst>
          <pc:docMk/>
          <pc:sldMk cId="1557633091" sldId="315"/>
        </pc:sldMkLst>
      </pc:sldChg>
      <pc:sldChg chg="del">
        <pc:chgData name="Liu, Che" userId="4a9b06c2-e94a-484d-a28a-ce0023602830" providerId="ADAL" clId="{58C2411D-06AC-4642-BBD7-D18966DD288C}" dt="2024-09-30T15:39:58.384" v="17" actId="2696"/>
        <pc:sldMkLst>
          <pc:docMk/>
          <pc:sldMk cId="488079665" sldId="316"/>
        </pc:sldMkLst>
      </pc:sldChg>
      <pc:sldChg chg="del">
        <pc:chgData name="Liu, Che" userId="4a9b06c2-e94a-484d-a28a-ce0023602830" providerId="ADAL" clId="{58C2411D-06AC-4642-BBD7-D18966DD288C}" dt="2024-09-30T15:39:58.524" v="18" actId="2696"/>
        <pc:sldMkLst>
          <pc:docMk/>
          <pc:sldMk cId="2818828472" sldId="317"/>
        </pc:sldMkLst>
      </pc:sldChg>
      <pc:sldChg chg="addSp delSp modSp add del mod">
        <pc:chgData name="Liu, Che" userId="4a9b06c2-e94a-484d-a28a-ce0023602830" providerId="ADAL" clId="{58C2411D-06AC-4642-BBD7-D18966DD288C}" dt="2024-09-30T17:02:19.629" v="887" actId="2696"/>
        <pc:sldMkLst>
          <pc:docMk/>
          <pc:sldMk cId="477975534" sldId="318"/>
        </pc:sldMkLst>
      </pc:sldChg>
      <pc:sldChg chg="addSp delSp modSp new add del mod">
        <pc:chgData name="Liu, Che" userId="4a9b06c2-e94a-484d-a28a-ce0023602830" providerId="ADAL" clId="{58C2411D-06AC-4642-BBD7-D18966DD288C}" dt="2024-09-30T17:02:19.628" v="886" actId="2696"/>
        <pc:sldMkLst>
          <pc:docMk/>
          <pc:sldMk cId="3776326655" sldId="319"/>
        </pc:sldMkLst>
      </pc:sldChg>
      <pc:sldChg chg="del">
        <pc:chgData name="Liu, Che" userId="4a9b06c2-e94a-484d-a28a-ce0023602830" providerId="ADAL" clId="{58C2411D-06AC-4642-BBD7-D18966DD288C}" dt="2024-09-30T15:39:58.249" v="16" actId="2696"/>
        <pc:sldMkLst>
          <pc:docMk/>
          <pc:sldMk cId="3863970035" sldId="319"/>
        </pc:sldMkLst>
      </pc:sldChg>
      <pc:sldChg chg="addSp delSp modSp new add del mod">
        <pc:chgData name="Liu, Che" userId="4a9b06c2-e94a-484d-a28a-ce0023602830" providerId="ADAL" clId="{58C2411D-06AC-4642-BBD7-D18966DD288C}" dt="2024-09-30T17:02:19.627" v="885" actId="2696"/>
        <pc:sldMkLst>
          <pc:docMk/>
          <pc:sldMk cId="737201295" sldId="320"/>
        </pc:sldMkLst>
      </pc:sldChg>
      <pc:sldChg chg="del">
        <pc:chgData name="Liu, Che" userId="4a9b06c2-e94a-484d-a28a-ce0023602830" providerId="ADAL" clId="{58C2411D-06AC-4642-BBD7-D18966DD288C}" dt="2024-09-30T15:39:56.264" v="0" actId="2696"/>
        <pc:sldMkLst>
          <pc:docMk/>
          <pc:sldMk cId="913054913" sldId="320"/>
        </pc:sldMkLst>
      </pc:sldChg>
      <pc:sldChg chg="del">
        <pc:chgData name="Liu, Che" userId="4a9b06c2-e94a-484d-a28a-ce0023602830" providerId="ADAL" clId="{58C2411D-06AC-4642-BBD7-D18966DD288C}" dt="2024-09-30T15:39:56.301" v="1" actId="2696"/>
        <pc:sldMkLst>
          <pc:docMk/>
          <pc:sldMk cId="755698541" sldId="321"/>
        </pc:sldMkLst>
      </pc:sldChg>
      <pc:sldChg chg="addSp delSp modSp new add del mod">
        <pc:chgData name="Liu, Che" userId="4a9b06c2-e94a-484d-a28a-ce0023602830" providerId="ADAL" clId="{58C2411D-06AC-4642-BBD7-D18966DD288C}" dt="2024-09-30T17:02:19.626" v="884" actId="2696"/>
        <pc:sldMkLst>
          <pc:docMk/>
          <pc:sldMk cId="3486276110" sldId="321"/>
        </pc:sldMkLst>
      </pc:sldChg>
      <pc:sldChg chg="del">
        <pc:chgData name="Liu, Che" userId="4a9b06c2-e94a-484d-a28a-ce0023602830" providerId="ADAL" clId="{58C2411D-06AC-4642-BBD7-D18966DD288C}" dt="2024-09-30T15:39:56.417" v="2" actId="2696"/>
        <pc:sldMkLst>
          <pc:docMk/>
          <pc:sldMk cId="92521882" sldId="322"/>
        </pc:sldMkLst>
      </pc:sldChg>
      <pc:sldChg chg="addSp delSp modSp new add del mod">
        <pc:chgData name="Liu, Che" userId="4a9b06c2-e94a-484d-a28a-ce0023602830" providerId="ADAL" clId="{58C2411D-06AC-4642-BBD7-D18966DD288C}" dt="2024-09-30T17:02:19.625" v="883" actId="2696"/>
        <pc:sldMkLst>
          <pc:docMk/>
          <pc:sldMk cId="4094567071" sldId="322"/>
        </pc:sldMkLst>
      </pc:sldChg>
      <pc:sldChg chg="addSp delSp modSp new add del mod">
        <pc:chgData name="Liu, Che" userId="4a9b06c2-e94a-484d-a28a-ce0023602830" providerId="ADAL" clId="{58C2411D-06AC-4642-BBD7-D18966DD288C}" dt="2024-09-30T17:02:19.624" v="882" actId="2696"/>
        <pc:sldMkLst>
          <pc:docMk/>
          <pc:sldMk cId="514939930" sldId="323"/>
        </pc:sldMkLst>
      </pc:sldChg>
      <pc:sldChg chg="del">
        <pc:chgData name="Liu, Che" userId="4a9b06c2-e94a-484d-a28a-ce0023602830" providerId="ADAL" clId="{58C2411D-06AC-4642-BBD7-D18966DD288C}" dt="2024-09-30T15:39:56.666" v="3" actId="2696"/>
        <pc:sldMkLst>
          <pc:docMk/>
          <pc:sldMk cId="3378952990" sldId="323"/>
        </pc:sldMkLst>
      </pc:sldChg>
      <pc:sldChg chg="del">
        <pc:chgData name="Liu, Che" userId="4a9b06c2-e94a-484d-a28a-ce0023602830" providerId="ADAL" clId="{58C2411D-06AC-4642-BBD7-D18966DD288C}" dt="2024-09-30T15:39:56.799" v="4" actId="2696"/>
        <pc:sldMkLst>
          <pc:docMk/>
          <pc:sldMk cId="1958612134" sldId="324"/>
        </pc:sldMkLst>
      </pc:sldChg>
      <pc:sldChg chg="addSp delSp modSp new add del mod">
        <pc:chgData name="Liu, Che" userId="4a9b06c2-e94a-484d-a28a-ce0023602830" providerId="ADAL" clId="{58C2411D-06AC-4642-BBD7-D18966DD288C}" dt="2024-09-30T17:02:19.623" v="881" actId="2696"/>
        <pc:sldMkLst>
          <pc:docMk/>
          <pc:sldMk cId="4266431339" sldId="324"/>
        </pc:sldMkLst>
      </pc:sldChg>
      <pc:sldChg chg="del">
        <pc:chgData name="Liu, Che" userId="4a9b06c2-e94a-484d-a28a-ce0023602830" providerId="ADAL" clId="{58C2411D-06AC-4642-BBD7-D18966DD288C}" dt="2024-09-30T15:39:56.932" v="5" actId="2696"/>
        <pc:sldMkLst>
          <pc:docMk/>
          <pc:sldMk cId="811700954" sldId="325"/>
        </pc:sldMkLst>
      </pc:sldChg>
      <pc:sldChg chg="addSp delSp modSp new add del mod">
        <pc:chgData name="Liu, Che" userId="4a9b06c2-e94a-484d-a28a-ce0023602830" providerId="ADAL" clId="{58C2411D-06AC-4642-BBD7-D18966DD288C}" dt="2024-09-30T17:06:40.921" v="998" actId="14100"/>
        <pc:sldMkLst>
          <pc:docMk/>
          <pc:sldMk cId="1291242885" sldId="325"/>
        </pc:sldMkLst>
      </pc:sldChg>
      <pc:sldChg chg="del">
        <pc:chgData name="Liu, Che" userId="4a9b06c2-e94a-484d-a28a-ce0023602830" providerId="ADAL" clId="{58C2411D-06AC-4642-BBD7-D18966DD288C}" dt="2024-09-30T15:39:59.221" v="23" actId="2696"/>
        <pc:sldMkLst>
          <pc:docMk/>
          <pc:sldMk cId="3706398896" sldId="326"/>
        </pc:sldMkLst>
      </pc:sldChg>
      <pc:sldChg chg="del">
        <pc:chgData name="Liu, Che" userId="4a9b06c2-e94a-484d-a28a-ce0023602830" providerId="ADAL" clId="{58C2411D-06AC-4642-BBD7-D18966DD288C}" dt="2024-09-30T15:39:58.673" v="19" actId="2696"/>
        <pc:sldMkLst>
          <pc:docMk/>
          <pc:sldMk cId="1112968536" sldId="327"/>
        </pc:sldMkLst>
      </pc:sldChg>
      <pc:sldChg chg="del">
        <pc:chgData name="Liu, Che" userId="4a9b06c2-e94a-484d-a28a-ce0023602830" providerId="ADAL" clId="{58C2411D-06AC-4642-BBD7-D18966DD288C}" dt="2024-09-30T15:39:57.851" v="13" actId="2696"/>
        <pc:sldMkLst>
          <pc:docMk/>
          <pc:sldMk cId="4173845163" sldId="328"/>
        </pc:sldMkLst>
      </pc:sldChg>
      <pc:sldChg chg="del">
        <pc:chgData name="Liu, Che" userId="4a9b06c2-e94a-484d-a28a-ce0023602830" providerId="ADAL" clId="{58C2411D-06AC-4642-BBD7-D18966DD288C}" dt="2024-09-30T15:39:58.003" v="14" actId="2696"/>
        <pc:sldMkLst>
          <pc:docMk/>
          <pc:sldMk cId="3819332034" sldId="329"/>
        </pc:sldMkLst>
      </pc:sldChg>
      <pc:sldChg chg="del">
        <pc:chgData name="Liu, Che" userId="4a9b06c2-e94a-484d-a28a-ce0023602830" providerId="ADAL" clId="{58C2411D-06AC-4642-BBD7-D18966DD288C}" dt="2024-09-30T15:39:58.803" v="20" actId="2696"/>
        <pc:sldMkLst>
          <pc:docMk/>
          <pc:sldMk cId="2481248307" sldId="330"/>
        </pc:sldMkLst>
      </pc:sldChg>
      <pc:sldChg chg="del">
        <pc:chgData name="Liu, Che" userId="4a9b06c2-e94a-484d-a28a-ce0023602830" providerId="ADAL" clId="{58C2411D-06AC-4642-BBD7-D18966DD288C}" dt="2024-09-30T15:39:58.939" v="21" actId="2696"/>
        <pc:sldMkLst>
          <pc:docMk/>
          <pc:sldMk cId="1968724907" sldId="331"/>
        </pc:sldMkLst>
      </pc:sldChg>
      <pc:sldChg chg="del">
        <pc:chgData name="Liu, Che" userId="4a9b06c2-e94a-484d-a28a-ce0023602830" providerId="ADAL" clId="{58C2411D-06AC-4642-BBD7-D18966DD288C}" dt="2024-09-30T15:39:59.076" v="22" actId="2696"/>
        <pc:sldMkLst>
          <pc:docMk/>
          <pc:sldMk cId="900583805" sldId="332"/>
        </pc:sldMkLst>
      </pc:sldChg>
    </pc:docChg>
  </pc:docChgLst>
  <pc:docChgLst>
    <pc:chgData name="Liu, Che" userId="4a9b06c2-e94a-484d-a28a-ce0023602830" providerId="ADAL" clId="{CB7B5FD1-1447-7043-B7C6-1CA2D26BD44F}"/>
    <pc:docChg chg="undo custSel addSld delSld modSld">
      <pc:chgData name="Liu, Che" userId="4a9b06c2-e94a-484d-a28a-ce0023602830" providerId="ADAL" clId="{CB7B5FD1-1447-7043-B7C6-1CA2D26BD44F}" dt="2025-02-26T14:02:54.229" v="4537" actId="2696"/>
      <pc:docMkLst>
        <pc:docMk/>
      </pc:docMkLst>
      <pc:sldChg chg="modSp add del mod">
        <pc:chgData name="Liu, Che" userId="4a9b06c2-e94a-484d-a28a-ce0023602830" providerId="ADAL" clId="{CB7B5FD1-1447-7043-B7C6-1CA2D26BD44F}" dt="2025-02-26T13:53:38.903" v="4185" actId="2696"/>
        <pc:sldMkLst>
          <pc:docMk/>
          <pc:sldMk cId="547383034" sldId="290"/>
        </pc:sldMkLst>
        <pc:spChg chg="mod">
          <ac:chgData name="Liu, Che" userId="4a9b06c2-e94a-484d-a28a-ce0023602830" providerId="ADAL" clId="{CB7B5FD1-1447-7043-B7C6-1CA2D26BD44F}" dt="2025-02-25T07:26:43.276" v="74" actId="20577"/>
          <ac:spMkLst>
            <pc:docMk/>
            <pc:sldMk cId="547383034" sldId="290"/>
            <ac:spMk id="5" creationId="{E4F4E537-D42F-E31C-680B-B9B4913CCFEB}"/>
          </ac:spMkLst>
        </pc:spChg>
      </pc:sldChg>
      <pc:sldChg chg="del">
        <pc:chgData name="Liu, Che" userId="4a9b06c2-e94a-484d-a28a-ce0023602830" providerId="ADAL" clId="{CB7B5FD1-1447-7043-B7C6-1CA2D26BD44F}" dt="2025-02-25T07:26:15.010" v="15" actId="2696"/>
        <pc:sldMkLst>
          <pc:docMk/>
          <pc:sldMk cId="4151107512" sldId="291"/>
        </pc:sldMkLst>
      </pc:sldChg>
      <pc:sldChg chg="del">
        <pc:chgData name="Liu, Che" userId="4a9b06c2-e94a-484d-a28a-ce0023602830" providerId="ADAL" clId="{CB7B5FD1-1447-7043-B7C6-1CA2D26BD44F}" dt="2025-02-25T07:26:15.493" v="16" actId="2696"/>
        <pc:sldMkLst>
          <pc:docMk/>
          <pc:sldMk cId="73105321" sldId="292"/>
        </pc:sldMkLst>
      </pc:sldChg>
      <pc:sldChg chg="del">
        <pc:chgData name="Liu, Che" userId="4a9b06c2-e94a-484d-a28a-ce0023602830" providerId="ADAL" clId="{CB7B5FD1-1447-7043-B7C6-1CA2D26BD44F}" dt="2025-02-25T07:26:15.638" v="17" actId="2696"/>
        <pc:sldMkLst>
          <pc:docMk/>
          <pc:sldMk cId="2814920123" sldId="293"/>
        </pc:sldMkLst>
      </pc:sldChg>
      <pc:sldChg chg="del">
        <pc:chgData name="Liu, Che" userId="4a9b06c2-e94a-484d-a28a-ce0023602830" providerId="ADAL" clId="{CB7B5FD1-1447-7043-B7C6-1CA2D26BD44F}" dt="2025-02-25T07:26:15.778" v="18" actId="2696"/>
        <pc:sldMkLst>
          <pc:docMk/>
          <pc:sldMk cId="993819333" sldId="294"/>
        </pc:sldMkLst>
      </pc:sldChg>
      <pc:sldChg chg="del">
        <pc:chgData name="Liu, Che" userId="4a9b06c2-e94a-484d-a28a-ce0023602830" providerId="ADAL" clId="{CB7B5FD1-1447-7043-B7C6-1CA2D26BD44F}" dt="2025-02-25T07:26:15.941" v="19" actId="2696"/>
        <pc:sldMkLst>
          <pc:docMk/>
          <pc:sldMk cId="1840243201" sldId="295"/>
        </pc:sldMkLst>
      </pc:sldChg>
      <pc:sldChg chg="del">
        <pc:chgData name="Liu, Che" userId="4a9b06c2-e94a-484d-a28a-ce0023602830" providerId="ADAL" clId="{CB7B5FD1-1447-7043-B7C6-1CA2D26BD44F}" dt="2025-02-25T07:26:16.082" v="20" actId="2696"/>
        <pc:sldMkLst>
          <pc:docMk/>
          <pc:sldMk cId="1232163956" sldId="296"/>
        </pc:sldMkLst>
      </pc:sldChg>
      <pc:sldChg chg="del">
        <pc:chgData name="Liu, Che" userId="4a9b06c2-e94a-484d-a28a-ce0023602830" providerId="ADAL" clId="{CB7B5FD1-1447-7043-B7C6-1CA2D26BD44F}" dt="2025-02-25T07:26:16.236" v="21" actId="2696"/>
        <pc:sldMkLst>
          <pc:docMk/>
          <pc:sldMk cId="2822999116" sldId="297"/>
        </pc:sldMkLst>
      </pc:sldChg>
      <pc:sldChg chg="del">
        <pc:chgData name="Liu, Che" userId="4a9b06c2-e94a-484d-a28a-ce0023602830" providerId="ADAL" clId="{CB7B5FD1-1447-7043-B7C6-1CA2D26BD44F}" dt="2025-02-25T07:26:16.396" v="22" actId="2696"/>
        <pc:sldMkLst>
          <pc:docMk/>
          <pc:sldMk cId="1280572569" sldId="298"/>
        </pc:sldMkLst>
      </pc:sldChg>
      <pc:sldChg chg="del">
        <pc:chgData name="Liu, Che" userId="4a9b06c2-e94a-484d-a28a-ce0023602830" providerId="ADAL" clId="{CB7B5FD1-1447-7043-B7C6-1CA2D26BD44F}" dt="2025-02-25T07:26:16.548" v="23" actId="2696"/>
        <pc:sldMkLst>
          <pc:docMk/>
          <pc:sldMk cId="520338648" sldId="299"/>
        </pc:sldMkLst>
      </pc:sldChg>
      <pc:sldChg chg="del">
        <pc:chgData name="Liu, Che" userId="4a9b06c2-e94a-484d-a28a-ce0023602830" providerId="ADAL" clId="{CB7B5FD1-1447-7043-B7C6-1CA2D26BD44F}" dt="2025-02-25T07:26:16.690" v="24" actId="2696"/>
        <pc:sldMkLst>
          <pc:docMk/>
          <pc:sldMk cId="488379672" sldId="300"/>
        </pc:sldMkLst>
      </pc:sldChg>
      <pc:sldChg chg="del">
        <pc:chgData name="Liu, Che" userId="4a9b06c2-e94a-484d-a28a-ce0023602830" providerId="ADAL" clId="{CB7B5FD1-1447-7043-B7C6-1CA2D26BD44F}" dt="2025-02-25T07:26:16.840" v="25" actId="2696"/>
        <pc:sldMkLst>
          <pc:docMk/>
          <pc:sldMk cId="2077596659" sldId="301"/>
        </pc:sldMkLst>
      </pc:sldChg>
      <pc:sldChg chg="del">
        <pc:chgData name="Liu, Che" userId="4a9b06c2-e94a-484d-a28a-ce0023602830" providerId="ADAL" clId="{CB7B5FD1-1447-7043-B7C6-1CA2D26BD44F}" dt="2025-02-25T07:26:16.977" v="26" actId="2696"/>
        <pc:sldMkLst>
          <pc:docMk/>
          <pc:sldMk cId="1064537150" sldId="302"/>
        </pc:sldMkLst>
      </pc:sldChg>
      <pc:sldChg chg="del">
        <pc:chgData name="Liu, Che" userId="4a9b06c2-e94a-484d-a28a-ce0023602830" providerId="ADAL" clId="{CB7B5FD1-1447-7043-B7C6-1CA2D26BD44F}" dt="2025-02-25T07:26:17.118" v="27" actId="2696"/>
        <pc:sldMkLst>
          <pc:docMk/>
          <pc:sldMk cId="4279072024" sldId="303"/>
        </pc:sldMkLst>
      </pc:sldChg>
      <pc:sldChg chg="del">
        <pc:chgData name="Liu, Che" userId="4a9b06c2-e94a-484d-a28a-ce0023602830" providerId="ADAL" clId="{CB7B5FD1-1447-7043-B7C6-1CA2D26BD44F}" dt="2025-02-25T07:26:17.266" v="28" actId="2696"/>
        <pc:sldMkLst>
          <pc:docMk/>
          <pc:sldMk cId="1025312494" sldId="304"/>
        </pc:sldMkLst>
      </pc:sldChg>
      <pc:sldChg chg="add del">
        <pc:chgData name="Liu, Che" userId="4a9b06c2-e94a-484d-a28a-ce0023602830" providerId="ADAL" clId="{CB7B5FD1-1447-7043-B7C6-1CA2D26BD44F}" dt="2025-02-25T07:26:31.568" v="38" actId="2696"/>
        <pc:sldMkLst>
          <pc:docMk/>
          <pc:sldMk cId="3388349045" sldId="305"/>
        </pc:sldMkLst>
      </pc:sldChg>
      <pc:sldChg chg="add del">
        <pc:chgData name="Liu, Che" userId="4a9b06c2-e94a-484d-a28a-ce0023602830" providerId="ADAL" clId="{CB7B5FD1-1447-7043-B7C6-1CA2D26BD44F}" dt="2025-02-25T07:26:30.036" v="37" actId="2696"/>
        <pc:sldMkLst>
          <pc:docMk/>
          <pc:sldMk cId="2831400011" sldId="306"/>
        </pc:sldMkLst>
      </pc:sldChg>
      <pc:sldChg chg="add del">
        <pc:chgData name="Liu, Che" userId="4a9b06c2-e94a-484d-a28a-ce0023602830" providerId="ADAL" clId="{CB7B5FD1-1447-7043-B7C6-1CA2D26BD44F}" dt="2025-02-26T14:02:54.229" v="4537" actId="2696"/>
        <pc:sldMkLst>
          <pc:docMk/>
          <pc:sldMk cId="3459298268" sldId="307"/>
        </pc:sldMkLst>
      </pc:sldChg>
      <pc:sldChg chg="add del">
        <pc:chgData name="Liu, Che" userId="4a9b06c2-e94a-484d-a28a-ce0023602830" providerId="ADAL" clId="{CB7B5FD1-1447-7043-B7C6-1CA2D26BD44F}" dt="2025-02-26T13:53:38.875" v="4157" actId="2696"/>
        <pc:sldMkLst>
          <pc:docMk/>
          <pc:sldMk cId="1821267798" sldId="308"/>
        </pc:sldMkLst>
      </pc:sldChg>
      <pc:sldChg chg="add del">
        <pc:chgData name="Liu, Che" userId="4a9b06c2-e94a-484d-a28a-ce0023602830" providerId="ADAL" clId="{CB7B5FD1-1447-7043-B7C6-1CA2D26BD44F}" dt="2025-02-26T14:02:51.463" v="4536" actId="2696"/>
        <pc:sldMkLst>
          <pc:docMk/>
          <pc:sldMk cId="561691405" sldId="309"/>
        </pc:sldMkLst>
      </pc:sldChg>
      <pc:sldChg chg="addSp delSp modSp new add del mod">
        <pc:chgData name="Liu, Che" userId="4a9b06c2-e94a-484d-a28a-ce0023602830" providerId="ADAL" clId="{CB7B5FD1-1447-7043-B7C6-1CA2D26BD44F}" dt="2025-02-26T13:53:38.902" v="4184" actId="2696"/>
        <pc:sldMkLst>
          <pc:docMk/>
          <pc:sldMk cId="99701142" sldId="310"/>
        </pc:sldMkLst>
        <pc:spChg chg="del">
          <ac:chgData name="Liu, Che" userId="4a9b06c2-e94a-484d-a28a-ce0023602830" providerId="ADAL" clId="{CB7B5FD1-1447-7043-B7C6-1CA2D26BD44F}" dt="2025-02-25T07:27:13.673" v="76" actId="478"/>
          <ac:spMkLst>
            <pc:docMk/>
            <pc:sldMk cId="99701142" sldId="310"/>
            <ac:spMk id="2" creationId="{530A763C-6EB6-99BE-02C4-1F8359C179A8}"/>
          </ac:spMkLst>
        </pc:spChg>
        <pc:spChg chg="del">
          <ac:chgData name="Liu, Che" userId="4a9b06c2-e94a-484d-a28a-ce0023602830" providerId="ADAL" clId="{CB7B5FD1-1447-7043-B7C6-1CA2D26BD44F}" dt="2025-02-25T07:27:13.673" v="76" actId="478"/>
          <ac:spMkLst>
            <pc:docMk/>
            <pc:sldMk cId="99701142" sldId="310"/>
            <ac:spMk id="3" creationId="{ECE3D8F0-48D2-AB65-BC7D-DF798B26DA82}"/>
          </ac:spMkLst>
        </pc:spChg>
        <pc:spChg chg="add mod">
          <ac:chgData name="Liu, Che" userId="4a9b06c2-e94a-484d-a28a-ce0023602830" providerId="ADAL" clId="{CB7B5FD1-1447-7043-B7C6-1CA2D26BD44F}" dt="2025-02-26T12:03:58.173" v="88" actId="1076"/>
          <ac:spMkLst>
            <pc:docMk/>
            <pc:sldMk cId="99701142" sldId="310"/>
            <ac:spMk id="4" creationId="{EA4D20AC-0755-95A9-8E4E-465F4E22096B}"/>
          </ac:spMkLst>
        </pc:spChg>
        <pc:spChg chg="add mod">
          <ac:chgData name="Liu, Che" userId="4a9b06c2-e94a-484d-a28a-ce0023602830" providerId="ADAL" clId="{CB7B5FD1-1447-7043-B7C6-1CA2D26BD44F}" dt="2025-02-26T12:05:58.969" v="141" actId="1076"/>
          <ac:spMkLst>
            <pc:docMk/>
            <pc:sldMk cId="99701142" sldId="310"/>
            <ac:spMk id="6" creationId="{80BAB7F2-D40D-AAEB-F918-27A19E3FB5C2}"/>
          </ac:spMkLst>
        </pc:spChg>
        <pc:spChg chg="add mod">
          <ac:chgData name="Liu, Che" userId="4a9b06c2-e94a-484d-a28a-ce0023602830" providerId="ADAL" clId="{CB7B5FD1-1447-7043-B7C6-1CA2D26BD44F}" dt="2025-02-26T12:08:53.119" v="215" actId="1076"/>
          <ac:spMkLst>
            <pc:docMk/>
            <pc:sldMk cId="99701142" sldId="310"/>
            <ac:spMk id="7" creationId="{94BD3904-041F-95AA-54CA-AC32974C197D}"/>
          </ac:spMkLst>
        </pc:spChg>
        <pc:picChg chg="add mod">
          <ac:chgData name="Liu, Che" userId="4a9b06c2-e94a-484d-a28a-ce0023602830" providerId="ADAL" clId="{CB7B5FD1-1447-7043-B7C6-1CA2D26BD44F}" dt="2025-02-26T12:05:16.128" v="92" actId="1076"/>
          <ac:picMkLst>
            <pc:docMk/>
            <pc:sldMk cId="99701142" sldId="310"/>
            <ac:picMk id="5" creationId="{000F56F1-4843-7C02-4A0F-84E9B0C77D5E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901" v="4183" actId="2696"/>
        <pc:sldMkLst>
          <pc:docMk/>
          <pc:sldMk cId="2844270367" sldId="311"/>
        </pc:sldMkLst>
        <pc:spChg chg="del">
          <ac:chgData name="Liu, Che" userId="4a9b06c2-e94a-484d-a28a-ce0023602830" providerId="ADAL" clId="{CB7B5FD1-1447-7043-B7C6-1CA2D26BD44F}" dt="2025-02-26T12:08:42.476" v="212" actId="478"/>
          <ac:spMkLst>
            <pc:docMk/>
            <pc:sldMk cId="2844270367" sldId="311"/>
            <ac:spMk id="2" creationId="{EE361CA2-E70E-D5F7-C992-4D6879A45AEC}"/>
          </ac:spMkLst>
        </pc:spChg>
        <pc:spChg chg="del">
          <ac:chgData name="Liu, Che" userId="4a9b06c2-e94a-484d-a28a-ce0023602830" providerId="ADAL" clId="{CB7B5FD1-1447-7043-B7C6-1CA2D26BD44F}" dt="2025-02-26T12:08:42.476" v="212" actId="478"/>
          <ac:spMkLst>
            <pc:docMk/>
            <pc:sldMk cId="2844270367" sldId="311"/>
            <ac:spMk id="3" creationId="{5A04AC26-454C-B7A1-43FA-F061699A3484}"/>
          </ac:spMkLst>
        </pc:spChg>
        <pc:spChg chg="add mod">
          <ac:chgData name="Liu, Che" userId="4a9b06c2-e94a-484d-a28a-ce0023602830" providerId="ADAL" clId="{CB7B5FD1-1447-7043-B7C6-1CA2D26BD44F}" dt="2025-02-26T12:09:35.930" v="272" actId="1076"/>
          <ac:spMkLst>
            <pc:docMk/>
            <pc:sldMk cId="2844270367" sldId="311"/>
            <ac:spMk id="4" creationId="{8327BE3B-4312-78A8-E9A0-CD390A5EF0ED}"/>
          </ac:spMkLst>
        </pc:spChg>
        <pc:spChg chg="add mod">
          <ac:chgData name="Liu, Che" userId="4a9b06c2-e94a-484d-a28a-ce0023602830" providerId="ADAL" clId="{CB7B5FD1-1447-7043-B7C6-1CA2D26BD44F}" dt="2025-02-26T12:10:27.260" v="306" actId="1076"/>
          <ac:spMkLst>
            <pc:docMk/>
            <pc:sldMk cId="2844270367" sldId="311"/>
            <ac:spMk id="7" creationId="{E668933F-A937-BDEA-A253-E43FEDB8FD0A}"/>
          </ac:spMkLst>
        </pc:spChg>
        <pc:spChg chg="add del mod">
          <ac:chgData name="Liu, Che" userId="4a9b06c2-e94a-484d-a28a-ce0023602830" providerId="ADAL" clId="{CB7B5FD1-1447-7043-B7C6-1CA2D26BD44F}" dt="2025-02-26T12:13:58.074" v="424"/>
          <ac:spMkLst>
            <pc:docMk/>
            <pc:sldMk cId="2844270367" sldId="311"/>
            <ac:spMk id="8" creationId="{91FE4A7D-A86B-FBDB-7B56-C67420A81A24}"/>
          </ac:spMkLst>
        </pc:spChg>
        <pc:spChg chg="add mod">
          <ac:chgData name="Liu, Che" userId="4a9b06c2-e94a-484d-a28a-ce0023602830" providerId="ADAL" clId="{CB7B5FD1-1447-7043-B7C6-1CA2D26BD44F}" dt="2025-02-26T12:13:59.599" v="425" actId="1076"/>
          <ac:spMkLst>
            <pc:docMk/>
            <pc:sldMk cId="2844270367" sldId="311"/>
            <ac:spMk id="9" creationId="{62B6E387-A0FE-6034-1968-E7F298AA0399}"/>
          </ac:spMkLst>
        </pc:spChg>
        <pc:spChg chg="add mod">
          <ac:chgData name="Liu, Che" userId="4a9b06c2-e94a-484d-a28a-ce0023602830" providerId="ADAL" clId="{CB7B5FD1-1447-7043-B7C6-1CA2D26BD44F}" dt="2025-02-26T12:13:43.292" v="404" actId="1076"/>
          <ac:spMkLst>
            <pc:docMk/>
            <pc:sldMk cId="2844270367" sldId="311"/>
            <ac:spMk id="10" creationId="{A6CB6B64-9ADC-06FB-F3DD-39AF37B340DD}"/>
          </ac:spMkLst>
        </pc:spChg>
        <pc:spChg chg="add mod">
          <ac:chgData name="Liu, Che" userId="4a9b06c2-e94a-484d-a28a-ce0023602830" providerId="ADAL" clId="{CB7B5FD1-1447-7043-B7C6-1CA2D26BD44F}" dt="2025-02-26T12:13:52.800" v="416" actId="20577"/>
          <ac:spMkLst>
            <pc:docMk/>
            <pc:sldMk cId="2844270367" sldId="311"/>
            <ac:spMk id="11" creationId="{C2A6E97A-7C13-67DE-BBA7-EE4A89B6C249}"/>
          </ac:spMkLst>
        </pc:spChg>
        <pc:picChg chg="add mod">
          <ac:chgData name="Liu, Che" userId="4a9b06c2-e94a-484d-a28a-ce0023602830" providerId="ADAL" clId="{CB7B5FD1-1447-7043-B7C6-1CA2D26BD44F}" dt="2025-02-26T12:10:24.965" v="305" actId="14100"/>
          <ac:picMkLst>
            <pc:docMk/>
            <pc:sldMk cId="2844270367" sldId="311"/>
            <ac:picMk id="5" creationId="{D776C4B7-AFB5-D03C-053B-F09E66FA998F}"/>
          </ac:picMkLst>
        </pc:picChg>
        <pc:picChg chg="add del mod">
          <ac:chgData name="Liu, Che" userId="4a9b06c2-e94a-484d-a28a-ce0023602830" providerId="ADAL" clId="{CB7B5FD1-1447-7043-B7C6-1CA2D26BD44F}" dt="2025-02-26T12:13:29.973" v="377" actId="478"/>
          <ac:picMkLst>
            <pc:docMk/>
            <pc:sldMk cId="2844270367" sldId="311"/>
            <ac:picMk id="6" creationId="{66201C15-6519-90AA-85D0-8A67A43D9C4E}"/>
          </ac:picMkLst>
        </pc:picChg>
        <pc:picChg chg="add mod">
          <ac:chgData name="Liu, Che" userId="4a9b06c2-e94a-484d-a28a-ce0023602830" providerId="ADAL" clId="{CB7B5FD1-1447-7043-B7C6-1CA2D26BD44F}" dt="2025-02-26T12:12:44.508" v="311" actId="1076"/>
          <ac:picMkLst>
            <pc:docMk/>
            <pc:sldMk cId="2844270367" sldId="311"/>
            <ac:picMk id="1026" creationId="{0629BBA1-C4DF-EEED-685C-3CD0002D2ADC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900" v="4182" actId="2696"/>
        <pc:sldMkLst>
          <pc:docMk/>
          <pc:sldMk cId="2638825107" sldId="312"/>
        </pc:sldMkLst>
        <pc:spChg chg="del">
          <ac:chgData name="Liu, Che" userId="4a9b06c2-e94a-484d-a28a-ce0023602830" providerId="ADAL" clId="{CB7B5FD1-1447-7043-B7C6-1CA2D26BD44F}" dt="2025-02-26T12:14:03.222" v="427" actId="478"/>
          <ac:spMkLst>
            <pc:docMk/>
            <pc:sldMk cId="2638825107" sldId="312"/>
            <ac:spMk id="2" creationId="{F89F126C-4D9F-EBCC-EB45-2E0C530CED2C}"/>
          </ac:spMkLst>
        </pc:spChg>
        <pc:spChg chg="del">
          <ac:chgData name="Liu, Che" userId="4a9b06c2-e94a-484d-a28a-ce0023602830" providerId="ADAL" clId="{CB7B5FD1-1447-7043-B7C6-1CA2D26BD44F}" dt="2025-02-26T12:14:03.222" v="427" actId="478"/>
          <ac:spMkLst>
            <pc:docMk/>
            <pc:sldMk cId="2638825107" sldId="312"/>
            <ac:spMk id="3" creationId="{DC577728-2C49-4FD7-272E-6C57CDC2A340}"/>
          </ac:spMkLst>
        </pc:spChg>
        <pc:spChg chg="add mod">
          <ac:chgData name="Liu, Che" userId="4a9b06c2-e94a-484d-a28a-ce0023602830" providerId="ADAL" clId="{CB7B5FD1-1447-7043-B7C6-1CA2D26BD44F}" dt="2025-02-26T12:15:07.400" v="511" actId="1076"/>
          <ac:spMkLst>
            <pc:docMk/>
            <pc:sldMk cId="2638825107" sldId="312"/>
            <ac:spMk id="5" creationId="{D2ECFD65-58BF-D754-9CE8-A7A0FABB0671}"/>
          </ac:spMkLst>
        </pc:spChg>
        <pc:spChg chg="add mod">
          <ac:chgData name="Liu, Che" userId="4a9b06c2-e94a-484d-a28a-ce0023602830" providerId="ADAL" clId="{CB7B5FD1-1447-7043-B7C6-1CA2D26BD44F}" dt="2025-02-26T12:15:56.851" v="551" actId="20577"/>
          <ac:spMkLst>
            <pc:docMk/>
            <pc:sldMk cId="2638825107" sldId="312"/>
            <ac:spMk id="10" creationId="{5BD34664-90E9-F057-D559-A9B682790377}"/>
          </ac:spMkLst>
        </pc:spChg>
        <pc:picChg chg="add mod">
          <ac:chgData name="Liu, Che" userId="4a9b06c2-e94a-484d-a28a-ce0023602830" providerId="ADAL" clId="{CB7B5FD1-1447-7043-B7C6-1CA2D26BD44F}" dt="2025-02-26T12:14:28.535" v="431" actId="1076"/>
          <ac:picMkLst>
            <pc:docMk/>
            <pc:sldMk cId="2638825107" sldId="312"/>
            <ac:picMk id="4" creationId="{86EFE1D5-0F5E-7E5D-6C3D-69F382978C40}"/>
          </ac:picMkLst>
        </pc:picChg>
        <pc:picChg chg="add mod">
          <ac:chgData name="Liu, Che" userId="4a9b06c2-e94a-484d-a28a-ce0023602830" providerId="ADAL" clId="{CB7B5FD1-1447-7043-B7C6-1CA2D26BD44F}" dt="2025-02-26T12:15:45.362" v="521" actId="1076"/>
          <ac:picMkLst>
            <pc:docMk/>
            <pc:sldMk cId="2638825107" sldId="312"/>
            <ac:picMk id="9" creationId="{6D29CBA9-2D71-C87D-8100-555BFF3553E6}"/>
          </ac:picMkLst>
        </pc:picChg>
        <pc:cxnChg chg="add mod">
          <ac:chgData name="Liu, Che" userId="4a9b06c2-e94a-484d-a28a-ce0023602830" providerId="ADAL" clId="{CB7B5FD1-1447-7043-B7C6-1CA2D26BD44F}" dt="2025-02-26T12:15:25.925" v="516" actId="14100"/>
          <ac:cxnSpMkLst>
            <pc:docMk/>
            <pc:sldMk cId="2638825107" sldId="312"/>
            <ac:cxnSpMk id="7" creationId="{3FA2D124-2069-4051-75D4-E321DE2AB68A}"/>
          </ac:cxnSpMkLst>
        </pc:cxnChg>
      </pc:sldChg>
      <pc:sldChg chg="addSp delSp modSp new add del mod">
        <pc:chgData name="Liu, Che" userId="4a9b06c2-e94a-484d-a28a-ce0023602830" providerId="ADAL" clId="{CB7B5FD1-1447-7043-B7C6-1CA2D26BD44F}" dt="2025-02-26T13:53:38.896" v="4178" actId="2696"/>
        <pc:sldMkLst>
          <pc:docMk/>
          <pc:sldMk cId="4219831390" sldId="313"/>
        </pc:sldMkLst>
        <pc:spChg chg="del">
          <ac:chgData name="Liu, Che" userId="4a9b06c2-e94a-484d-a28a-ce0023602830" providerId="ADAL" clId="{CB7B5FD1-1447-7043-B7C6-1CA2D26BD44F}" dt="2025-02-26T12:16:05.420" v="553" actId="478"/>
          <ac:spMkLst>
            <pc:docMk/>
            <pc:sldMk cId="4219831390" sldId="313"/>
            <ac:spMk id="2" creationId="{E12EA7A5-C518-3CCB-EE8A-B8BECD71A933}"/>
          </ac:spMkLst>
        </pc:spChg>
        <pc:spChg chg="del">
          <ac:chgData name="Liu, Che" userId="4a9b06c2-e94a-484d-a28a-ce0023602830" providerId="ADAL" clId="{CB7B5FD1-1447-7043-B7C6-1CA2D26BD44F}" dt="2025-02-26T12:16:05.420" v="553" actId="478"/>
          <ac:spMkLst>
            <pc:docMk/>
            <pc:sldMk cId="4219831390" sldId="313"/>
            <ac:spMk id="3" creationId="{09EA158D-C968-39FF-93F2-FDE6623DE57B}"/>
          </ac:spMkLst>
        </pc:spChg>
        <pc:spChg chg="add mod">
          <ac:chgData name="Liu, Che" userId="4a9b06c2-e94a-484d-a28a-ce0023602830" providerId="ADAL" clId="{CB7B5FD1-1447-7043-B7C6-1CA2D26BD44F}" dt="2025-02-26T12:28:57.441" v="1157" actId="122"/>
          <ac:spMkLst>
            <pc:docMk/>
            <pc:sldMk cId="4219831390" sldId="313"/>
            <ac:spMk id="5" creationId="{40D3BB23-7432-4F8A-8708-6AA8E038C732}"/>
          </ac:spMkLst>
        </pc:spChg>
        <pc:picChg chg="add mod">
          <ac:chgData name="Liu, Che" userId="4a9b06c2-e94a-484d-a28a-ce0023602830" providerId="ADAL" clId="{CB7B5FD1-1447-7043-B7C6-1CA2D26BD44F}" dt="2025-02-26T12:28:41.683" v="1116" actId="1076"/>
          <ac:picMkLst>
            <pc:docMk/>
            <pc:sldMk cId="4219831390" sldId="313"/>
            <ac:picMk id="4" creationId="{C4568625-DF18-F4F3-09F7-D17F0CBB1A3F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9" v="4181" actId="2696"/>
        <pc:sldMkLst>
          <pc:docMk/>
          <pc:sldMk cId="139269077" sldId="314"/>
        </pc:sldMkLst>
        <pc:spChg chg="del">
          <ac:chgData name="Liu, Che" userId="4a9b06c2-e94a-484d-a28a-ce0023602830" providerId="ADAL" clId="{CB7B5FD1-1447-7043-B7C6-1CA2D26BD44F}" dt="2025-02-26T12:17:26.830" v="616" actId="478"/>
          <ac:spMkLst>
            <pc:docMk/>
            <pc:sldMk cId="139269077" sldId="314"/>
            <ac:spMk id="2" creationId="{3BBDB7A8-B6E0-FF0B-A2C1-2E0076CE9B6D}"/>
          </ac:spMkLst>
        </pc:spChg>
        <pc:spChg chg="del">
          <ac:chgData name="Liu, Che" userId="4a9b06c2-e94a-484d-a28a-ce0023602830" providerId="ADAL" clId="{CB7B5FD1-1447-7043-B7C6-1CA2D26BD44F}" dt="2025-02-26T12:17:26.830" v="616" actId="478"/>
          <ac:spMkLst>
            <pc:docMk/>
            <pc:sldMk cId="139269077" sldId="314"/>
            <ac:spMk id="3" creationId="{59FE8604-E660-D454-20E8-C95E47110ACF}"/>
          </ac:spMkLst>
        </pc:spChg>
        <pc:spChg chg="add mod">
          <ac:chgData name="Liu, Che" userId="4a9b06c2-e94a-484d-a28a-ce0023602830" providerId="ADAL" clId="{CB7B5FD1-1447-7043-B7C6-1CA2D26BD44F}" dt="2025-02-26T12:18:15.305" v="751" actId="1076"/>
          <ac:spMkLst>
            <pc:docMk/>
            <pc:sldMk cId="139269077" sldId="314"/>
            <ac:spMk id="4" creationId="{7775EF2B-92F2-BFCC-1A1E-BE0C17446E7C}"/>
          </ac:spMkLst>
        </pc:spChg>
        <pc:spChg chg="add mod">
          <ac:chgData name="Liu, Che" userId="4a9b06c2-e94a-484d-a28a-ce0023602830" providerId="ADAL" clId="{CB7B5FD1-1447-7043-B7C6-1CA2D26BD44F}" dt="2025-02-26T12:20:11.091" v="770" actId="20577"/>
          <ac:spMkLst>
            <pc:docMk/>
            <pc:sldMk cId="139269077" sldId="314"/>
            <ac:spMk id="6" creationId="{705E3158-580F-EDFD-AA69-B9CF542F90BB}"/>
          </ac:spMkLst>
        </pc:spChg>
        <pc:spChg chg="add mod">
          <ac:chgData name="Liu, Che" userId="4a9b06c2-e94a-484d-a28a-ce0023602830" providerId="ADAL" clId="{CB7B5FD1-1447-7043-B7C6-1CA2D26BD44F}" dt="2025-02-26T12:19:51.799" v="764" actId="1076"/>
          <ac:spMkLst>
            <pc:docMk/>
            <pc:sldMk cId="139269077" sldId="314"/>
            <ac:spMk id="7" creationId="{3FF20D03-38CD-63F9-CC64-2644E0ABBCBD}"/>
          </ac:spMkLst>
        </pc:spChg>
        <pc:spChg chg="add del mod">
          <ac:chgData name="Liu, Che" userId="4a9b06c2-e94a-484d-a28a-ce0023602830" providerId="ADAL" clId="{CB7B5FD1-1447-7043-B7C6-1CA2D26BD44F}" dt="2025-02-26T12:22:18.617" v="803"/>
          <ac:spMkLst>
            <pc:docMk/>
            <pc:sldMk cId="139269077" sldId="314"/>
            <ac:spMk id="9" creationId="{C0AAFDC4-D2DC-7056-D935-2EC98340C735}"/>
          </ac:spMkLst>
        </pc:spChg>
        <pc:spChg chg="add mod">
          <ac:chgData name="Liu, Che" userId="4a9b06c2-e94a-484d-a28a-ce0023602830" providerId="ADAL" clId="{CB7B5FD1-1447-7043-B7C6-1CA2D26BD44F}" dt="2025-02-26T12:22:17.947" v="801" actId="403"/>
          <ac:spMkLst>
            <pc:docMk/>
            <pc:sldMk cId="139269077" sldId="314"/>
            <ac:spMk id="10" creationId="{8E6D1764-C3DC-9CA4-0B23-EB48006148A7}"/>
          </ac:spMkLst>
        </pc:spChg>
        <pc:picChg chg="add mod">
          <ac:chgData name="Liu, Che" userId="4a9b06c2-e94a-484d-a28a-ce0023602830" providerId="ADAL" clId="{CB7B5FD1-1447-7043-B7C6-1CA2D26BD44F}" dt="2025-02-26T12:19:51.799" v="764" actId="1076"/>
          <ac:picMkLst>
            <pc:docMk/>
            <pc:sldMk cId="139269077" sldId="314"/>
            <ac:picMk id="5" creationId="{30839CA0-3BEC-F80B-1315-EB76DD953690}"/>
          </ac:picMkLst>
        </pc:picChg>
        <pc:picChg chg="add mod">
          <ac:chgData name="Liu, Che" userId="4a9b06c2-e94a-484d-a28a-ce0023602830" providerId="ADAL" clId="{CB7B5FD1-1447-7043-B7C6-1CA2D26BD44F}" dt="2025-02-26T12:21:56.104" v="772" actId="1076"/>
          <ac:picMkLst>
            <pc:docMk/>
            <pc:sldMk cId="139269077" sldId="314"/>
            <ac:picMk id="8" creationId="{095DA044-2578-309A-8A70-E44AD1C00153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8" v="4180" actId="2696"/>
        <pc:sldMkLst>
          <pc:docMk/>
          <pc:sldMk cId="497181162" sldId="315"/>
        </pc:sldMkLst>
        <pc:spChg chg="del">
          <ac:chgData name="Liu, Che" userId="4a9b06c2-e94a-484d-a28a-ce0023602830" providerId="ADAL" clId="{CB7B5FD1-1447-7043-B7C6-1CA2D26BD44F}" dt="2025-02-26T12:22:26.969" v="805" actId="478"/>
          <ac:spMkLst>
            <pc:docMk/>
            <pc:sldMk cId="497181162" sldId="315"/>
            <ac:spMk id="2" creationId="{5D5479D2-8902-3C98-C51C-91BB898D3D41}"/>
          </ac:spMkLst>
        </pc:spChg>
        <pc:spChg chg="del">
          <ac:chgData name="Liu, Che" userId="4a9b06c2-e94a-484d-a28a-ce0023602830" providerId="ADAL" clId="{CB7B5FD1-1447-7043-B7C6-1CA2D26BD44F}" dt="2025-02-26T12:22:26.969" v="805" actId="478"/>
          <ac:spMkLst>
            <pc:docMk/>
            <pc:sldMk cId="497181162" sldId="315"/>
            <ac:spMk id="3" creationId="{0E703850-0F48-22E8-17C2-658F671FF179}"/>
          </ac:spMkLst>
        </pc:spChg>
        <pc:spChg chg="add mod">
          <ac:chgData name="Liu, Che" userId="4a9b06c2-e94a-484d-a28a-ce0023602830" providerId="ADAL" clId="{CB7B5FD1-1447-7043-B7C6-1CA2D26BD44F}" dt="2025-02-26T12:23:07.421" v="825" actId="20577"/>
          <ac:spMkLst>
            <pc:docMk/>
            <pc:sldMk cId="497181162" sldId="315"/>
            <ac:spMk id="4" creationId="{AFD768B2-6A8C-2F28-DAB5-A5F593CCC742}"/>
          </ac:spMkLst>
        </pc:spChg>
        <pc:spChg chg="add mod">
          <ac:chgData name="Liu, Che" userId="4a9b06c2-e94a-484d-a28a-ce0023602830" providerId="ADAL" clId="{CB7B5FD1-1447-7043-B7C6-1CA2D26BD44F}" dt="2025-02-26T12:24:00.468" v="850" actId="1076"/>
          <ac:spMkLst>
            <pc:docMk/>
            <pc:sldMk cId="497181162" sldId="315"/>
            <ac:spMk id="7" creationId="{968301C5-F05C-31FE-F07B-3D0B66D2A820}"/>
          </ac:spMkLst>
        </pc:spChg>
        <pc:spChg chg="add mod">
          <ac:chgData name="Liu, Che" userId="4a9b06c2-e94a-484d-a28a-ce0023602830" providerId="ADAL" clId="{CB7B5FD1-1447-7043-B7C6-1CA2D26BD44F}" dt="2025-02-26T12:25:29.776" v="907" actId="1076"/>
          <ac:spMkLst>
            <pc:docMk/>
            <pc:sldMk cId="497181162" sldId="315"/>
            <ac:spMk id="13" creationId="{93428BED-D725-B505-3B5A-7E6CC7A105FD}"/>
          </ac:spMkLst>
        </pc:spChg>
        <pc:picChg chg="add mod">
          <ac:chgData name="Liu, Che" userId="4a9b06c2-e94a-484d-a28a-ce0023602830" providerId="ADAL" clId="{CB7B5FD1-1447-7043-B7C6-1CA2D26BD44F}" dt="2025-02-26T12:25:15.497" v="871" actId="1076"/>
          <ac:picMkLst>
            <pc:docMk/>
            <pc:sldMk cId="497181162" sldId="315"/>
            <ac:picMk id="5" creationId="{F3B69544-E83A-3337-4215-4433EE6B95EC}"/>
          </ac:picMkLst>
        </pc:picChg>
        <pc:picChg chg="add mod">
          <ac:chgData name="Liu, Che" userId="4a9b06c2-e94a-484d-a28a-ce0023602830" providerId="ADAL" clId="{CB7B5FD1-1447-7043-B7C6-1CA2D26BD44F}" dt="2025-02-26T12:25:15.497" v="871" actId="1076"/>
          <ac:picMkLst>
            <pc:docMk/>
            <pc:sldMk cId="497181162" sldId="315"/>
            <ac:picMk id="6" creationId="{B0D90383-D3B9-49A6-563B-06B0931D153E}"/>
          </ac:picMkLst>
        </pc:picChg>
        <pc:picChg chg="add mod">
          <ac:chgData name="Liu, Che" userId="4a9b06c2-e94a-484d-a28a-ce0023602830" providerId="ADAL" clId="{CB7B5FD1-1447-7043-B7C6-1CA2D26BD44F}" dt="2025-02-26T12:25:06.946" v="869" actId="1076"/>
          <ac:picMkLst>
            <pc:docMk/>
            <pc:sldMk cId="497181162" sldId="315"/>
            <ac:picMk id="10" creationId="{0D6894E0-4BA1-69A3-46E1-F3B87DED87BA}"/>
          </ac:picMkLst>
        </pc:picChg>
        <pc:cxnChg chg="add mod">
          <ac:chgData name="Liu, Che" userId="4a9b06c2-e94a-484d-a28a-ce0023602830" providerId="ADAL" clId="{CB7B5FD1-1447-7043-B7C6-1CA2D26BD44F}" dt="2025-02-26T12:25:09.794" v="870" actId="14100"/>
          <ac:cxnSpMkLst>
            <pc:docMk/>
            <pc:sldMk cId="497181162" sldId="315"/>
            <ac:cxnSpMk id="9" creationId="{A0B10BE3-F18B-5535-6E5F-FCEB95ABF538}"/>
          </ac:cxnSpMkLst>
        </pc:cxnChg>
        <pc:cxnChg chg="add mod">
          <ac:chgData name="Liu, Che" userId="4a9b06c2-e94a-484d-a28a-ce0023602830" providerId="ADAL" clId="{CB7B5FD1-1447-7043-B7C6-1CA2D26BD44F}" dt="2025-02-26T12:25:18.316" v="873" actId="1076"/>
          <ac:cxnSpMkLst>
            <pc:docMk/>
            <pc:sldMk cId="497181162" sldId="315"/>
            <ac:cxnSpMk id="12" creationId="{BC3377A6-1196-4D7C-790F-252E9D650356}"/>
          </ac:cxnSpMkLst>
        </pc:cxnChg>
      </pc:sldChg>
      <pc:sldChg chg="addSp delSp modSp new add del mod">
        <pc:chgData name="Liu, Che" userId="4a9b06c2-e94a-484d-a28a-ce0023602830" providerId="ADAL" clId="{CB7B5FD1-1447-7043-B7C6-1CA2D26BD44F}" dt="2025-02-26T13:53:38.897" v="4179" actId="2696"/>
        <pc:sldMkLst>
          <pc:docMk/>
          <pc:sldMk cId="1978626454" sldId="316"/>
        </pc:sldMkLst>
        <pc:spChg chg="del">
          <ac:chgData name="Liu, Che" userId="4a9b06c2-e94a-484d-a28a-ce0023602830" providerId="ADAL" clId="{CB7B5FD1-1447-7043-B7C6-1CA2D26BD44F}" dt="2025-02-26T12:26:04.548" v="931" actId="478"/>
          <ac:spMkLst>
            <pc:docMk/>
            <pc:sldMk cId="1978626454" sldId="316"/>
            <ac:spMk id="2" creationId="{7FD781F9-512E-B8A3-E936-D3CD41167C20}"/>
          </ac:spMkLst>
        </pc:spChg>
        <pc:spChg chg="del">
          <ac:chgData name="Liu, Che" userId="4a9b06c2-e94a-484d-a28a-ce0023602830" providerId="ADAL" clId="{CB7B5FD1-1447-7043-B7C6-1CA2D26BD44F}" dt="2025-02-26T12:26:04.548" v="931" actId="478"/>
          <ac:spMkLst>
            <pc:docMk/>
            <pc:sldMk cId="1978626454" sldId="316"/>
            <ac:spMk id="3" creationId="{B2DDB61B-3F1D-58BD-76FE-3AEC4F4D2704}"/>
          </ac:spMkLst>
        </pc:spChg>
        <pc:spChg chg="add mod">
          <ac:chgData name="Liu, Che" userId="4a9b06c2-e94a-484d-a28a-ce0023602830" providerId="ADAL" clId="{CB7B5FD1-1447-7043-B7C6-1CA2D26BD44F}" dt="2025-02-26T12:26:15.367" v="962" actId="20577"/>
          <ac:spMkLst>
            <pc:docMk/>
            <pc:sldMk cId="1978626454" sldId="316"/>
            <ac:spMk id="4" creationId="{724972C2-8AD3-F804-03B6-C0C188BF87EE}"/>
          </ac:spMkLst>
        </pc:spChg>
        <pc:spChg chg="add del mod">
          <ac:chgData name="Liu, Che" userId="4a9b06c2-e94a-484d-a28a-ce0023602830" providerId="ADAL" clId="{CB7B5FD1-1447-7043-B7C6-1CA2D26BD44F}" dt="2025-02-26T12:26:39.784" v="971" actId="478"/>
          <ac:spMkLst>
            <pc:docMk/>
            <pc:sldMk cId="1978626454" sldId="316"/>
            <ac:spMk id="5" creationId="{2621804A-6E21-73BB-CC80-62A2CEC7C5AF}"/>
          </ac:spMkLst>
        </pc:spChg>
        <pc:spChg chg="add mod">
          <ac:chgData name="Liu, Che" userId="4a9b06c2-e94a-484d-a28a-ce0023602830" providerId="ADAL" clId="{CB7B5FD1-1447-7043-B7C6-1CA2D26BD44F}" dt="2025-02-26T12:26:55.891" v="994" actId="1076"/>
          <ac:spMkLst>
            <pc:docMk/>
            <pc:sldMk cId="1978626454" sldId="316"/>
            <ac:spMk id="7" creationId="{C532FA81-7D48-6C2D-55C4-79BA45332398}"/>
          </ac:spMkLst>
        </pc:spChg>
        <pc:spChg chg="add mod">
          <ac:chgData name="Liu, Che" userId="4a9b06c2-e94a-484d-a28a-ce0023602830" providerId="ADAL" clId="{CB7B5FD1-1447-7043-B7C6-1CA2D26BD44F}" dt="2025-02-26T12:28:17.371" v="1074" actId="1076"/>
          <ac:spMkLst>
            <pc:docMk/>
            <pc:sldMk cId="1978626454" sldId="316"/>
            <ac:spMk id="10" creationId="{7E059C5A-BBFB-D969-B0BE-6319E69A9FBE}"/>
          </ac:spMkLst>
        </pc:spChg>
        <pc:spChg chg="add mod">
          <ac:chgData name="Liu, Che" userId="4a9b06c2-e94a-484d-a28a-ce0023602830" providerId="ADAL" clId="{CB7B5FD1-1447-7043-B7C6-1CA2D26BD44F}" dt="2025-02-26T12:28:26.302" v="1101" actId="122"/>
          <ac:spMkLst>
            <pc:docMk/>
            <pc:sldMk cId="1978626454" sldId="316"/>
            <ac:spMk id="17" creationId="{40A49A69-6725-FA33-31E2-851E527502D2}"/>
          </ac:spMkLst>
        </pc:spChg>
        <pc:picChg chg="add mod">
          <ac:chgData name="Liu, Che" userId="4a9b06c2-e94a-484d-a28a-ce0023602830" providerId="ADAL" clId="{CB7B5FD1-1447-7043-B7C6-1CA2D26BD44F}" dt="2025-02-26T12:26:48.074" v="977" actId="14100"/>
          <ac:picMkLst>
            <pc:docMk/>
            <pc:sldMk cId="1978626454" sldId="316"/>
            <ac:picMk id="6" creationId="{8106F624-10EB-F9FD-D679-E367E6455D30}"/>
          </ac:picMkLst>
        </pc:picChg>
        <pc:picChg chg="add mod">
          <ac:chgData name="Liu, Che" userId="4a9b06c2-e94a-484d-a28a-ce0023602830" providerId="ADAL" clId="{CB7B5FD1-1447-7043-B7C6-1CA2D26BD44F}" dt="2025-02-26T12:28:07.290" v="1070" actId="1076"/>
          <ac:picMkLst>
            <pc:docMk/>
            <pc:sldMk cId="1978626454" sldId="316"/>
            <ac:picMk id="14" creationId="{2B9E0442-C4BD-9CF1-3060-11935B97B968}"/>
          </ac:picMkLst>
        </pc:picChg>
        <pc:cxnChg chg="add mod">
          <ac:chgData name="Liu, Che" userId="4a9b06c2-e94a-484d-a28a-ce0023602830" providerId="ADAL" clId="{CB7B5FD1-1447-7043-B7C6-1CA2D26BD44F}" dt="2025-02-26T12:27:27.831" v="1057" actId="13822"/>
          <ac:cxnSpMkLst>
            <pc:docMk/>
            <pc:sldMk cId="1978626454" sldId="316"/>
            <ac:cxnSpMk id="9" creationId="{F4CBEECD-529F-C187-0C67-3B54DEE5B85B}"/>
          </ac:cxnSpMkLst>
        </pc:cxnChg>
        <pc:cxnChg chg="add mod">
          <ac:chgData name="Liu, Che" userId="4a9b06c2-e94a-484d-a28a-ce0023602830" providerId="ADAL" clId="{CB7B5FD1-1447-7043-B7C6-1CA2D26BD44F}" dt="2025-02-26T12:28:00.827" v="1067" actId="14100"/>
          <ac:cxnSpMkLst>
            <pc:docMk/>
            <pc:sldMk cId="1978626454" sldId="316"/>
            <ac:cxnSpMk id="12" creationId="{B33BCA57-0B79-B0E4-D782-1967A0E42535}"/>
          </ac:cxnSpMkLst>
        </pc:cxnChg>
        <pc:cxnChg chg="add mod">
          <ac:chgData name="Liu, Che" userId="4a9b06c2-e94a-484d-a28a-ce0023602830" providerId="ADAL" clId="{CB7B5FD1-1447-7043-B7C6-1CA2D26BD44F}" dt="2025-02-26T12:28:11.073" v="1072" actId="1076"/>
          <ac:cxnSpMkLst>
            <pc:docMk/>
            <pc:sldMk cId="1978626454" sldId="316"/>
            <ac:cxnSpMk id="16" creationId="{16C00623-7AED-452A-707A-C3E48FA34B86}"/>
          </ac:cxnSpMkLst>
        </pc:cxnChg>
      </pc:sldChg>
      <pc:sldChg chg="addSp delSp modSp new add del mod">
        <pc:chgData name="Liu, Che" userId="4a9b06c2-e94a-484d-a28a-ce0023602830" providerId="ADAL" clId="{CB7B5FD1-1447-7043-B7C6-1CA2D26BD44F}" dt="2025-02-26T13:53:38.895" v="4177" actId="2696"/>
        <pc:sldMkLst>
          <pc:docMk/>
          <pc:sldMk cId="29465414" sldId="317"/>
        </pc:sldMkLst>
        <pc:spChg chg="del">
          <ac:chgData name="Liu, Che" userId="4a9b06c2-e94a-484d-a28a-ce0023602830" providerId="ADAL" clId="{CB7B5FD1-1447-7043-B7C6-1CA2D26BD44F}" dt="2025-02-26T12:29:00.839" v="1159" actId="478"/>
          <ac:spMkLst>
            <pc:docMk/>
            <pc:sldMk cId="29465414" sldId="317"/>
            <ac:spMk id="2" creationId="{5A1A2597-FDD0-3338-BCF0-DDDA36DE635C}"/>
          </ac:spMkLst>
        </pc:spChg>
        <pc:spChg chg="del">
          <ac:chgData name="Liu, Che" userId="4a9b06c2-e94a-484d-a28a-ce0023602830" providerId="ADAL" clId="{CB7B5FD1-1447-7043-B7C6-1CA2D26BD44F}" dt="2025-02-26T12:29:00.839" v="1159" actId="478"/>
          <ac:spMkLst>
            <pc:docMk/>
            <pc:sldMk cId="29465414" sldId="317"/>
            <ac:spMk id="3" creationId="{4EA860F0-F382-46D1-B22F-2323781C7B0E}"/>
          </ac:spMkLst>
        </pc:spChg>
        <pc:spChg chg="add mod">
          <ac:chgData name="Liu, Che" userId="4a9b06c2-e94a-484d-a28a-ce0023602830" providerId="ADAL" clId="{CB7B5FD1-1447-7043-B7C6-1CA2D26BD44F}" dt="2025-02-26T12:33:50.530" v="1459" actId="122"/>
          <ac:spMkLst>
            <pc:docMk/>
            <pc:sldMk cId="29465414" sldId="317"/>
            <ac:spMk id="5" creationId="{78627042-1C2E-E986-47C8-A2CE53AE5EE9}"/>
          </ac:spMkLst>
        </pc:spChg>
        <pc:spChg chg="add mod">
          <ac:chgData name="Liu, Che" userId="4a9b06c2-e94a-484d-a28a-ce0023602830" providerId="ADAL" clId="{CB7B5FD1-1447-7043-B7C6-1CA2D26BD44F}" dt="2025-02-26T12:31:34.918" v="1315" actId="1076"/>
          <ac:spMkLst>
            <pc:docMk/>
            <pc:sldMk cId="29465414" sldId="317"/>
            <ac:spMk id="8" creationId="{64F9D359-B903-E8A2-7429-A41F3F59819A}"/>
          </ac:spMkLst>
        </pc:spChg>
        <pc:spChg chg="add mod">
          <ac:chgData name="Liu, Che" userId="4a9b06c2-e94a-484d-a28a-ce0023602830" providerId="ADAL" clId="{CB7B5FD1-1447-7043-B7C6-1CA2D26BD44F}" dt="2025-02-26T12:31:34.918" v="1315" actId="1076"/>
          <ac:spMkLst>
            <pc:docMk/>
            <pc:sldMk cId="29465414" sldId="317"/>
            <ac:spMk id="9" creationId="{26D8F4C4-0D85-39B8-6652-5F839D7518D7}"/>
          </ac:spMkLst>
        </pc:spChg>
        <pc:picChg chg="add mod">
          <ac:chgData name="Liu, Che" userId="4a9b06c2-e94a-484d-a28a-ce0023602830" providerId="ADAL" clId="{CB7B5FD1-1447-7043-B7C6-1CA2D26BD44F}" dt="2025-02-26T12:31:34.918" v="1315" actId="1076"/>
          <ac:picMkLst>
            <pc:docMk/>
            <pc:sldMk cId="29465414" sldId="317"/>
            <ac:picMk id="4" creationId="{77C15AC0-CD7A-7D40-05EB-E770056E25E9}"/>
          </ac:picMkLst>
        </pc:picChg>
        <pc:picChg chg="add del mod">
          <ac:chgData name="Liu, Che" userId="4a9b06c2-e94a-484d-a28a-ce0023602830" providerId="ADAL" clId="{CB7B5FD1-1447-7043-B7C6-1CA2D26BD44F}" dt="2025-02-26T12:30:21.846" v="1255" actId="478"/>
          <ac:picMkLst>
            <pc:docMk/>
            <pc:sldMk cId="29465414" sldId="317"/>
            <ac:picMk id="6" creationId="{CBC8145C-A6D4-E2BE-27FA-A29B52FE90BC}"/>
          </ac:picMkLst>
        </pc:picChg>
        <pc:picChg chg="add del mod modCrop">
          <ac:chgData name="Liu, Che" userId="4a9b06c2-e94a-484d-a28a-ce0023602830" providerId="ADAL" clId="{CB7B5FD1-1447-7043-B7C6-1CA2D26BD44F}" dt="2025-02-26T12:31:58.386" v="1373" actId="478"/>
          <ac:picMkLst>
            <pc:docMk/>
            <pc:sldMk cId="29465414" sldId="317"/>
            <ac:picMk id="7" creationId="{AC45B287-92F8-F053-B29A-1BA9C117A7F5}"/>
          </ac:picMkLst>
        </pc:picChg>
        <pc:picChg chg="add mod">
          <ac:chgData name="Liu, Che" userId="4a9b06c2-e94a-484d-a28a-ce0023602830" providerId="ADAL" clId="{CB7B5FD1-1447-7043-B7C6-1CA2D26BD44F}" dt="2025-02-26T12:32:24.148" v="1380" actId="1076"/>
          <ac:picMkLst>
            <pc:docMk/>
            <pc:sldMk cId="29465414" sldId="317"/>
            <ac:picMk id="10" creationId="{1B3B8F31-247B-65FE-B3FD-5B8157016C0F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2" v="4174" actId="2696"/>
        <pc:sldMkLst>
          <pc:docMk/>
          <pc:sldMk cId="2529309143" sldId="318"/>
        </pc:sldMkLst>
        <pc:spChg chg="del">
          <ac:chgData name="Liu, Che" userId="4a9b06c2-e94a-484d-a28a-ce0023602830" providerId="ADAL" clId="{CB7B5FD1-1447-7043-B7C6-1CA2D26BD44F}" dt="2025-02-26T12:31:20.450" v="1312" actId="478"/>
          <ac:spMkLst>
            <pc:docMk/>
            <pc:sldMk cId="2529309143" sldId="318"/>
            <ac:spMk id="2" creationId="{34477B4F-E371-A512-1E6D-7F8B1AAC7A68}"/>
          </ac:spMkLst>
        </pc:spChg>
        <pc:spChg chg="del">
          <ac:chgData name="Liu, Che" userId="4a9b06c2-e94a-484d-a28a-ce0023602830" providerId="ADAL" clId="{CB7B5FD1-1447-7043-B7C6-1CA2D26BD44F}" dt="2025-02-26T12:31:20.450" v="1312" actId="478"/>
          <ac:spMkLst>
            <pc:docMk/>
            <pc:sldMk cId="2529309143" sldId="318"/>
            <ac:spMk id="3" creationId="{05FD8303-EE18-A228-C877-C72C0085E13B}"/>
          </ac:spMkLst>
        </pc:spChg>
        <pc:spChg chg="add mod">
          <ac:chgData name="Liu, Che" userId="4a9b06c2-e94a-484d-a28a-ce0023602830" providerId="ADAL" clId="{CB7B5FD1-1447-7043-B7C6-1CA2D26BD44F}" dt="2025-02-26T12:52:18.976" v="1880" actId="1076"/>
          <ac:spMkLst>
            <pc:docMk/>
            <pc:sldMk cId="2529309143" sldId="318"/>
            <ac:spMk id="4" creationId="{0F300102-92CB-6361-1810-252B5E5DA434}"/>
          </ac:spMkLst>
        </pc:spChg>
        <pc:spChg chg="add del mod">
          <ac:chgData name="Liu, Che" userId="4a9b06c2-e94a-484d-a28a-ce0023602830" providerId="ADAL" clId="{CB7B5FD1-1447-7043-B7C6-1CA2D26BD44F}" dt="2025-02-26T12:50:51.760" v="1852"/>
          <ac:spMkLst>
            <pc:docMk/>
            <pc:sldMk cId="2529309143" sldId="318"/>
            <ac:spMk id="6" creationId="{12D807D3-FB9F-DCC9-722A-7BE65EBE1C9F}"/>
          </ac:spMkLst>
        </pc:spChg>
        <pc:spChg chg="add mod">
          <ac:chgData name="Liu, Che" userId="4a9b06c2-e94a-484d-a28a-ce0023602830" providerId="ADAL" clId="{CB7B5FD1-1447-7043-B7C6-1CA2D26BD44F}" dt="2025-02-26T12:52:34.262" v="1882" actId="1076"/>
          <ac:spMkLst>
            <pc:docMk/>
            <pc:sldMk cId="2529309143" sldId="318"/>
            <ac:spMk id="7" creationId="{3F0359FC-3951-8EF4-7F87-045B1B6E6ADA}"/>
          </ac:spMkLst>
        </pc:spChg>
        <pc:spChg chg="add mod">
          <ac:chgData name="Liu, Che" userId="4a9b06c2-e94a-484d-a28a-ce0023602830" providerId="ADAL" clId="{CB7B5FD1-1447-7043-B7C6-1CA2D26BD44F}" dt="2025-02-26T12:51:27.817" v="1853"/>
          <ac:spMkLst>
            <pc:docMk/>
            <pc:sldMk cId="2529309143" sldId="318"/>
            <ac:spMk id="9" creationId="{7D8E8B9C-D111-8010-110D-FB47929EC8BD}"/>
          </ac:spMkLst>
        </pc:spChg>
        <pc:picChg chg="add mod">
          <ac:chgData name="Liu, Che" userId="4a9b06c2-e94a-484d-a28a-ce0023602830" providerId="ADAL" clId="{CB7B5FD1-1447-7043-B7C6-1CA2D26BD44F}" dt="2025-02-26T12:52:23.837" v="1881" actId="1076"/>
          <ac:picMkLst>
            <pc:docMk/>
            <pc:sldMk cId="2529309143" sldId="318"/>
            <ac:picMk id="5" creationId="{754ABA05-9A31-637C-DB27-758F7D0A92BD}"/>
          </ac:picMkLst>
        </pc:picChg>
        <pc:picChg chg="add mod">
          <ac:chgData name="Liu, Che" userId="4a9b06c2-e94a-484d-a28a-ce0023602830" providerId="ADAL" clId="{CB7B5FD1-1447-7043-B7C6-1CA2D26BD44F}" dt="2025-02-26T12:52:23.837" v="1881" actId="1076"/>
          <ac:picMkLst>
            <pc:docMk/>
            <pc:sldMk cId="2529309143" sldId="318"/>
            <ac:picMk id="8" creationId="{EDADE3EE-4D5A-4267-C671-159713FAE441}"/>
          </ac:picMkLst>
        </pc:picChg>
        <pc:picChg chg="add mod">
          <ac:chgData name="Liu, Che" userId="4a9b06c2-e94a-484d-a28a-ce0023602830" providerId="ADAL" clId="{CB7B5FD1-1447-7043-B7C6-1CA2D26BD44F}" dt="2025-02-26T12:52:23.837" v="1881" actId="1076"/>
          <ac:picMkLst>
            <pc:docMk/>
            <pc:sldMk cId="2529309143" sldId="318"/>
            <ac:picMk id="10" creationId="{F28594DC-41F6-43A2-9473-E811516957A7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4" v="4176" actId="2696"/>
        <pc:sldMkLst>
          <pc:docMk/>
          <pc:sldMk cId="1062425349" sldId="319"/>
        </pc:sldMkLst>
        <pc:spChg chg="del">
          <ac:chgData name="Liu, Che" userId="4a9b06c2-e94a-484d-a28a-ce0023602830" providerId="ADAL" clId="{CB7B5FD1-1447-7043-B7C6-1CA2D26BD44F}" dt="2025-02-26T12:34:43.010" v="1489" actId="478"/>
          <ac:spMkLst>
            <pc:docMk/>
            <pc:sldMk cId="1062425349" sldId="319"/>
            <ac:spMk id="2" creationId="{BF32FE50-3E88-D979-1D4F-2864EE6AE1A9}"/>
          </ac:spMkLst>
        </pc:spChg>
        <pc:spChg chg="del">
          <ac:chgData name="Liu, Che" userId="4a9b06c2-e94a-484d-a28a-ce0023602830" providerId="ADAL" clId="{CB7B5FD1-1447-7043-B7C6-1CA2D26BD44F}" dt="2025-02-26T12:34:43.010" v="1489" actId="478"/>
          <ac:spMkLst>
            <pc:docMk/>
            <pc:sldMk cId="1062425349" sldId="319"/>
            <ac:spMk id="3" creationId="{01E7919F-C38A-D78C-349A-69D67CDAD248}"/>
          </ac:spMkLst>
        </pc:spChg>
        <pc:spChg chg="add mod">
          <ac:chgData name="Liu, Che" userId="4a9b06c2-e94a-484d-a28a-ce0023602830" providerId="ADAL" clId="{CB7B5FD1-1447-7043-B7C6-1CA2D26BD44F}" dt="2025-02-26T12:36:21.954" v="1611" actId="1076"/>
          <ac:spMkLst>
            <pc:docMk/>
            <pc:sldMk cId="1062425349" sldId="319"/>
            <ac:spMk id="5" creationId="{897A49E1-F392-F036-F34D-8E3FC9FDB832}"/>
          </ac:spMkLst>
        </pc:spChg>
        <pc:spChg chg="add mod">
          <ac:chgData name="Liu, Che" userId="4a9b06c2-e94a-484d-a28a-ce0023602830" providerId="ADAL" clId="{CB7B5FD1-1447-7043-B7C6-1CA2D26BD44F}" dt="2025-02-26T12:35:35.499" v="1539"/>
          <ac:spMkLst>
            <pc:docMk/>
            <pc:sldMk cId="1062425349" sldId="319"/>
            <ac:spMk id="7" creationId="{F0E31D8B-9EE2-818C-D349-2307361F4A1B}"/>
          </ac:spMkLst>
        </pc:spChg>
        <pc:spChg chg="add mod">
          <ac:chgData name="Liu, Che" userId="4a9b06c2-e94a-484d-a28a-ce0023602830" providerId="ADAL" clId="{CB7B5FD1-1447-7043-B7C6-1CA2D26BD44F}" dt="2025-02-26T12:36:22.942" v="1612" actId="122"/>
          <ac:spMkLst>
            <pc:docMk/>
            <pc:sldMk cId="1062425349" sldId="319"/>
            <ac:spMk id="8" creationId="{7FB6E219-075E-A977-2C99-BE04FFDA8A90}"/>
          </ac:spMkLst>
        </pc:spChg>
        <pc:picChg chg="add mod">
          <ac:chgData name="Liu, Che" userId="4a9b06c2-e94a-484d-a28a-ce0023602830" providerId="ADAL" clId="{CB7B5FD1-1447-7043-B7C6-1CA2D26BD44F}" dt="2025-02-26T12:34:45.641" v="1491" actId="1076"/>
          <ac:picMkLst>
            <pc:docMk/>
            <pc:sldMk cId="1062425349" sldId="319"/>
            <ac:picMk id="4" creationId="{569BC72F-2E57-CC3A-2226-1188B0FE4705}"/>
          </ac:picMkLst>
        </pc:picChg>
        <pc:picChg chg="add mod">
          <ac:chgData name="Liu, Che" userId="4a9b06c2-e94a-484d-a28a-ce0023602830" providerId="ADAL" clId="{CB7B5FD1-1447-7043-B7C6-1CA2D26BD44F}" dt="2025-02-26T12:35:29.891" v="1538" actId="14100"/>
          <ac:picMkLst>
            <pc:docMk/>
            <pc:sldMk cId="1062425349" sldId="319"/>
            <ac:picMk id="6" creationId="{295B4240-ECF3-7344-3DD4-4240574B02C9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4" v="4175" actId="2696"/>
        <pc:sldMkLst>
          <pc:docMk/>
          <pc:sldMk cId="64770972" sldId="320"/>
        </pc:sldMkLst>
        <pc:spChg chg="del">
          <ac:chgData name="Liu, Che" userId="4a9b06c2-e94a-484d-a28a-ce0023602830" providerId="ADAL" clId="{CB7B5FD1-1447-7043-B7C6-1CA2D26BD44F}" dt="2025-02-26T12:36:41.159" v="1614" actId="478"/>
          <ac:spMkLst>
            <pc:docMk/>
            <pc:sldMk cId="64770972" sldId="320"/>
            <ac:spMk id="2" creationId="{EA03F200-D7E2-D50E-2CEB-0CB0E8D5F368}"/>
          </ac:spMkLst>
        </pc:spChg>
        <pc:spChg chg="del">
          <ac:chgData name="Liu, Che" userId="4a9b06c2-e94a-484d-a28a-ce0023602830" providerId="ADAL" clId="{CB7B5FD1-1447-7043-B7C6-1CA2D26BD44F}" dt="2025-02-26T12:36:41.159" v="1614" actId="478"/>
          <ac:spMkLst>
            <pc:docMk/>
            <pc:sldMk cId="64770972" sldId="320"/>
            <ac:spMk id="3" creationId="{327FFE85-33A1-3FC9-D452-19654FE818FF}"/>
          </ac:spMkLst>
        </pc:spChg>
        <pc:spChg chg="add mod">
          <ac:chgData name="Liu, Che" userId="4a9b06c2-e94a-484d-a28a-ce0023602830" providerId="ADAL" clId="{CB7B5FD1-1447-7043-B7C6-1CA2D26BD44F}" dt="2025-02-26T12:37:02.157" v="1674" actId="1076"/>
          <ac:spMkLst>
            <pc:docMk/>
            <pc:sldMk cId="64770972" sldId="320"/>
            <ac:spMk id="5" creationId="{27199853-2743-3271-F894-BECFEB74C5EB}"/>
          </ac:spMkLst>
        </pc:spChg>
        <pc:spChg chg="add mod">
          <ac:chgData name="Liu, Che" userId="4a9b06c2-e94a-484d-a28a-ce0023602830" providerId="ADAL" clId="{CB7B5FD1-1447-7043-B7C6-1CA2D26BD44F}" dt="2025-02-26T12:38:02.075" v="1771" actId="1076"/>
          <ac:spMkLst>
            <pc:docMk/>
            <pc:sldMk cId="64770972" sldId="320"/>
            <ac:spMk id="7" creationId="{DBF86F8A-0BA3-9C96-2004-CEA46F3F339E}"/>
          </ac:spMkLst>
        </pc:spChg>
        <pc:picChg chg="add mod">
          <ac:chgData name="Liu, Che" userId="4a9b06c2-e94a-484d-a28a-ce0023602830" providerId="ADAL" clId="{CB7B5FD1-1447-7043-B7C6-1CA2D26BD44F}" dt="2025-02-26T12:37:05.723" v="1677" actId="1076"/>
          <ac:picMkLst>
            <pc:docMk/>
            <pc:sldMk cId="64770972" sldId="320"/>
            <ac:picMk id="4" creationId="{009BEAC9-3B0E-B977-E067-62F423B7ED6F}"/>
          </ac:picMkLst>
        </pc:picChg>
        <pc:picChg chg="add mod">
          <ac:chgData name="Liu, Che" userId="4a9b06c2-e94a-484d-a28a-ce0023602830" providerId="ADAL" clId="{CB7B5FD1-1447-7043-B7C6-1CA2D26BD44F}" dt="2025-02-26T12:37:24.640" v="1681" actId="1076"/>
          <ac:picMkLst>
            <pc:docMk/>
            <pc:sldMk cId="64770972" sldId="320"/>
            <ac:picMk id="6" creationId="{A0A76778-05FB-2BD5-3FDA-D0F2508E7384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2" v="4173" actId="2696"/>
        <pc:sldMkLst>
          <pc:docMk/>
          <pc:sldMk cId="3165831074" sldId="321"/>
        </pc:sldMkLst>
        <pc:spChg chg="del">
          <ac:chgData name="Liu, Che" userId="4a9b06c2-e94a-484d-a28a-ce0023602830" providerId="ADAL" clId="{CB7B5FD1-1447-7043-B7C6-1CA2D26BD44F}" dt="2025-02-26T12:52:37.341" v="1884" actId="478"/>
          <ac:spMkLst>
            <pc:docMk/>
            <pc:sldMk cId="3165831074" sldId="321"/>
            <ac:spMk id="2" creationId="{43D65164-A68A-D5AF-C683-7B775305EC84}"/>
          </ac:spMkLst>
        </pc:spChg>
        <pc:spChg chg="del">
          <ac:chgData name="Liu, Che" userId="4a9b06c2-e94a-484d-a28a-ce0023602830" providerId="ADAL" clId="{CB7B5FD1-1447-7043-B7C6-1CA2D26BD44F}" dt="2025-02-26T12:52:37.341" v="1884" actId="478"/>
          <ac:spMkLst>
            <pc:docMk/>
            <pc:sldMk cId="3165831074" sldId="321"/>
            <ac:spMk id="3" creationId="{4D68C255-284F-42C4-FF7B-7BBC2C55E257}"/>
          </ac:spMkLst>
        </pc:spChg>
        <pc:spChg chg="add mod">
          <ac:chgData name="Liu, Che" userId="4a9b06c2-e94a-484d-a28a-ce0023602830" providerId="ADAL" clId="{CB7B5FD1-1447-7043-B7C6-1CA2D26BD44F}" dt="2025-02-26T12:53:47.627" v="1895" actId="1582"/>
          <ac:spMkLst>
            <pc:docMk/>
            <pc:sldMk cId="3165831074" sldId="321"/>
            <ac:spMk id="5" creationId="{995E8F6B-0CB9-06C2-259F-1B2F5776AD2F}"/>
          </ac:spMkLst>
        </pc:spChg>
        <pc:spChg chg="add mod">
          <ac:chgData name="Liu, Che" userId="4a9b06c2-e94a-484d-a28a-ce0023602830" providerId="ADAL" clId="{CB7B5FD1-1447-7043-B7C6-1CA2D26BD44F}" dt="2025-02-26T12:54:39.822" v="1934" actId="20577"/>
          <ac:spMkLst>
            <pc:docMk/>
            <pc:sldMk cId="3165831074" sldId="321"/>
            <ac:spMk id="9" creationId="{E4511BFD-D245-3000-4251-D4C54D95C62C}"/>
          </ac:spMkLst>
        </pc:spChg>
        <pc:spChg chg="add mod">
          <ac:chgData name="Liu, Che" userId="4a9b06c2-e94a-484d-a28a-ce0023602830" providerId="ADAL" clId="{CB7B5FD1-1447-7043-B7C6-1CA2D26BD44F}" dt="2025-02-26T12:54:58.942" v="1935"/>
          <ac:spMkLst>
            <pc:docMk/>
            <pc:sldMk cId="3165831074" sldId="321"/>
            <ac:spMk id="11" creationId="{5EF45096-ADB6-360B-786E-8C27275B0EB3}"/>
          </ac:spMkLst>
        </pc:spChg>
        <pc:spChg chg="add mod">
          <ac:chgData name="Liu, Che" userId="4a9b06c2-e94a-484d-a28a-ce0023602830" providerId="ADAL" clId="{CB7B5FD1-1447-7043-B7C6-1CA2D26BD44F}" dt="2025-02-26T12:55:20.264" v="1945" actId="208"/>
          <ac:spMkLst>
            <pc:docMk/>
            <pc:sldMk cId="3165831074" sldId="321"/>
            <ac:spMk id="13" creationId="{EA0C8FDE-D740-5120-053F-5CC2F4662586}"/>
          </ac:spMkLst>
        </pc:spChg>
        <pc:spChg chg="add mod">
          <ac:chgData name="Liu, Che" userId="4a9b06c2-e94a-484d-a28a-ce0023602830" providerId="ADAL" clId="{CB7B5FD1-1447-7043-B7C6-1CA2D26BD44F}" dt="2025-02-26T12:55:43.985" v="1991" actId="1076"/>
          <ac:spMkLst>
            <pc:docMk/>
            <pc:sldMk cId="3165831074" sldId="321"/>
            <ac:spMk id="16" creationId="{4A50C26D-0B85-CC4E-6ABC-C0AD37C7F59E}"/>
          </ac:spMkLst>
        </pc:spChg>
        <pc:picChg chg="add mod">
          <ac:chgData name="Liu, Che" userId="4a9b06c2-e94a-484d-a28a-ce0023602830" providerId="ADAL" clId="{CB7B5FD1-1447-7043-B7C6-1CA2D26BD44F}" dt="2025-02-26T12:55:10.997" v="1942" actId="1076"/>
          <ac:picMkLst>
            <pc:docMk/>
            <pc:sldMk cId="3165831074" sldId="321"/>
            <ac:picMk id="4" creationId="{DF05694C-ADCF-16B8-D8A5-6ED54CD70484}"/>
          </ac:picMkLst>
        </pc:picChg>
        <pc:picChg chg="add mod">
          <ac:chgData name="Liu, Che" userId="4a9b06c2-e94a-484d-a28a-ce0023602830" providerId="ADAL" clId="{CB7B5FD1-1447-7043-B7C6-1CA2D26BD44F}" dt="2025-02-26T12:54:58.942" v="1935"/>
          <ac:picMkLst>
            <pc:docMk/>
            <pc:sldMk cId="3165831074" sldId="321"/>
            <ac:picMk id="10" creationId="{055CF6DF-BE70-ACDF-5AA5-40D23E9FEB06}"/>
          </ac:picMkLst>
        </pc:picChg>
        <pc:cxnChg chg="add mod">
          <ac:chgData name="Liu, Che" userId="4a9b06c2-e94a-484d-a28a-ce0023602830" providerId="ADAL" clId="{CB7B5FD1-1447-7043-B7C6-1CA2D26BD44F}" dt="2025-02-26T12:54:04.848" v="1900" actId="1076"/>
          <ac:cxnSpMkLst>
            <pc:docMk/>
            <pc:sldMk cId="3165831074" sldId="321"/>
            <ac:cxnSpMk id="7" creationId="{7EFDBEA8-4997-127F-B9F5-99F8B65EFE53}"/>
          </ac:cxnSpMkLst>
        </pc:cxnChg>
        <pc:cxnChg chg="add mod">
          <ac:chgData name="Liu, Che" userId="4a9b06c2-e94a-484d-a28a-ce0023602830" providerId="ADAL" clId="{CB7B5FD1-1447-7043-B7C6-1CA2D26BD44F}" dt="2025-02-26T12:54:58.942" v="1935"/>
          <ac:cxnSpMkLst>
            <pc:docMk/>
            <pc:sldMk cId="3165831074" sldId="321"/>
            <ac:cxnSpMk id="12" creationId="{1348ED92-1BCF-A0A1-29D7-BB3C860CF2A7}"/>
          </ac:cxnSpMkLst>
        </pc:cxnChg>
        <pc:cxnChg chg="add mod">
          <ac:chgData name="Liu, Che" userId="4a9b06c2-e94a-484d-a28a-ce0023602830" providerId="ADAL" clId="{CB7B5FD1-1447-7043-B7C6-1CA2D26BD44F}" dt="2025-02-26T12:55:27.814" v="1949" actId="1076"/>
          <ac:cxnSpMkLst>
            <pc:docMk/>
            <pc:sldMk cId="3165831074" sldId="321"/>
            <ac:cxnSpMk id="14" creationId="{42BD2CA5-C7CD-8F8E-B4E0-9F227D65D76D}"/>
          </ac:cxnSpMkLst>
        </pc:cxnChg>
      </pc:sldChg>
      <pc:sldChg chg="addSp delSp modSp new add del mod">
        <pc:chgData name="Liu, Che" userId="4a9b06c2-e94a-484d-a28a-ce0023602830" providerId="ADAL" clId="{CB7B5FD1-1447-7043-B7C6-1CA2D26BD44F}" dt="2025-02-26T13:53:38.891" v="4172" actId="2696"/>
        <pc:sldMkLst>
          <pc:docMk/>
          <pc:sldMk cId="2235219118" sldId="322"/>
        </pc:sldMkLst>
        <pc:spChg chg="del">
          <ac:chgData name="Liu, Che" userId="4a9b06c2-e94a-484d-a28a-ce0023602830" providerId="ADAL" clId="{CB7B5FD1-1447-7043-B7C6-1CA2D26BD44F}" dt="2025-02-26T12:55:50.664" v="1993" actId="478"/>
          <ac:spMkLst>
            <pc:docMk/>
            <pc:sldMk cId="2235219118" sldId="322"/>
            <ac:spMk id="2" creationId="{102F601C-EF91-CF85-17BD-6D3E20EF8356}"/>
          </ac:spMkLst>
        </pc:spChg>
        <pc:spChg chg="del">
          <ac:chgData name="Liu, Che" userId="4a9b06c2-e94a-484d-a28a-ce0023602830" providerId="ADAL" clId="{CB7B5FD1-1447-7043-B7C6-1CA2D26BD44F}" dt="2025-02-26T12:55:50.664" v="1993" actId="478"/>
          <ac:spMkLst>
            <pc:docMk/>
            <pc:sldMk cId="2235219118" sldId="322"/>
            <ac:spMk id="3" creationId="{D491835D-9951-4AEB-B821-7525710544BC}"/>
          </ac:spMkLst>
        </pc:spChg>
        <pc:spChg chg="add mod">
          <ac:chgData name="Liu, Che" userId="4a9b06c2-e94a-484d-a28a-ce0023602830" providerId="ADAL" clId="{CB7B5FD1-1447-7043-B7C6-1CA2D26BD44F}" dt="2025-02-26T12:56:42.681" v="2072" actId="1076"/>
          <ac:spMkLst>
            <pc:docMk/>
            <pc:sldMk cId="2235219118" sldId="322"/>
            <ac:spMk id="5" creationId="{D4BE7800-7C4A-A0BE-B3BB-13197180A1DF}"/>
          </ac:spMkLst>
        </pc:spChg>
        <pc:picChg chg="add mod">
          <ac:chgData name="Liu, Che" userId="4a9b06c2-e94a-484d-a28a-ce0023602830" providerId="ADAL" clId="{CB7B5FD1-1447-7043-B7C6-1CA2D26BD44F}" dt="2025-02-26T12:56:08.499" v="1997" actId="1076"/>
          <ac:picMkLst>
            <pc:docMk/>
            <pc:sldMk cId="2235219118" sldId="322"/>
            <ac:picMk id="4" creationId="{FB72EB1F-0130-71E3-3379-D9CED9E2C32A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90" v="4171" actId="2696"/>
        <pc:sldMkLst>
          <pc:docMk/>
          <pc:sldMk cId="215693903" sldId="323"/>
        </pc:sldMkLst>
        <pc:spChg chg="del">
          <ac:chgData name="Liu, Che" userId="4a9b06c2-e94a-484d-a28a-ce0023602830" providerId="ADAL" clId="{CB7B5FD1-1447-7043-B7C6-1CA2D26BD44F}" dt="2025-02-26T12:56:45.290" v="2074" actId="478"/>
          <ac:spMkLst>
            <pc:docMk/>
            <pc:sldMk cId="215693903" sldId="323"/>
            <ac:spMk id="2" creationId="{AB271765-470F-BDEC-A434-0D1DE7C97CF6}"/>
          </ac:spMkLst>
        </pc:spChg>
        <pc:spChg chg="del">
          <ac:chgData name="Liu, Che" userId="4a9b06c2-e94a-484d-a28a-ce0023602830" providerId="ADAL" clId="{CB7B5FD1-1447-7043-B7C6-1CA2D26BD44F}" dt="2025-02-26T12:56:45.290" v="2074" actId="478"/>
          <ac:spMkLst>
            <pc:docMk/>
            <pc:sldMk cId="215693903" sldId="323"/>
            <ac:spMk id="3" creationId="{856F9983-E223-EE3C-313A-81FDAFBE9B77}"/>
          </ac:spMkLst>
        </pc:spChg>
        <pc:spChg chg="add mod">
          <ac:chgData name="Liu, Che" userId="4a9b06c2-e94a-484d-a28a-ce0023602830" providerId="ADAL" clId="{CB7B5FD1-1447-7043-B7C6-1CA2D26BD44F}" dt="2025-02-26T12:57:34.208" v="2164" actId="1076"/>
          <ac:spMkLst>
            <pc:docMk/>
            <pc:sldMk cId="215693903" sldId="323"/>
            <ac:spMk id="5" creationId="{714FC6CC-8A0C-88EF-E01E-ACEBC19D1CAD}"/>
          </ac:spMkLst>
        </pc:spChg>
        <pc:picChg chg="add mod">
          <ac:chgData name="Liu, Che" userId="4a9b06c2-e94a-484d-a28a-ce0023602830" providerId="ADAL" clId="{CB7B5FD1-1447-7043-B7C6-1CA2D26BD44F}" dt="2025-02-26T12:57:09.249" v="2079" actId="14100"/>
          <ac:picMkLst>
            <pc:docMk/>
            <pc:sldMk cId="215693903" sldId="323"/>
            <ac:picMk id="4" creationId="{878A53E6-D5D7-E06B-365C-A71F1BEC6688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9" v="4170" actId="2696"/>
        <pc:sldMkLst>
          <pc:docMk/>
          <pc:sldMk cId="2456493379" sldId="324"/>
        </pc:sldMkLst>
        <pc:spChg chg="del">
          <ac:chgData name="Liu, Che" userId="4a9b06c2-e94a-484d-a28a-ce0023602830" providerId="ADAL" clId="{CB7B5FD1-1447-7043-B7C6-1CA2D26BD44F}" dt="2025-02-26T12:57:36.966" v="2166" actId="478"/>
          <ac:spMkLst>
            <pc:docMk/>
            <pc:sldMk cId="2456493379" sldId="324"/>
            <ac:spMk id="2" creationId="{36199B44-8FAB-8CF6-ADDD-3C8B8F7480A7}"/>
          </ac:spMkLst>
        </pc:spChg>
        <pc:spChg chg="add mod">
          <ac:chgData name="Liu, Che" userId="4a9b06c2-e94a-484d-a28a-ce0023602830" providerId="ADAL" clId="{CB7B5FD1-1447-7043-B7C6-1CA2D26BD44F}" dt="2025-02-26T13:10:17.503" v="2704" actId="1076"/>
          <ac:spMkLst>
            <pc:docMk/>
            <pc:sldMk cId="2456493379" sldId="324"/>
            <ac:spMk id="3" creationId="{4F48D798-B487-69F9-3041-9E6BE8922451}"/>
          </ac:spMkLst>
        </pc:spChg>
        <pc:spChg chg="del">
          <ac:chgData name="Liu, Che" userId="4a9b06c2-e94a-484d-a28a-ce0023602830" providerId="ADAL" clId="{CB7B5FD1-1447-7043-B7C6-1CA2D26BD44F}" dt="2025-02-26T12:57:36.966" v="2166" actId="478"/>
          <ac:spMkLst>
            <pc:docMk/>
            <pc:sldMk cId="2456493379" sldId="324"/>
            <ac:spMk id="3" creationId="{AE5AEA84-967D-9F88-A97E-B4D47DBD13F9}"/>
          </ac:spMkLst>
        </pc:spChg>
        <pc:spChg chg="add mod">
          <ac:chgData name="Liu, Che" userId="4a9b06c2-e94a-484d-a28a-ce0023602830" providerId="ADAL" clId="{CB7B5FD1-1447-7043-B7C6-1CA2D26BD44F}" dt="2025-02-26T12:59:50.022" v="2243" actId="14100"/>
          <ac:spMkLst>
            <pc:docMk/>
            <pc:sldMk cId="2456493379" sldId="324"/>
            <ac:spMk id="6" creationId="{5B645659-67F5-68FF-20FE-33F18ABE6B6B}"/>
          </ac:spMkLst>
        </pc:spChg>
        <pc:spChg chg="add mod">
          <ac:chgData name="Liu, Che" userId="4a9b06c2-e94a-484d-a28a-ce0023602830" providerId="ADAL" clId="{CB7B5FD1-1447-7043-B7C6-1CA2D26BD44F}" dt="2025-02-26T13:10:08.608" v="2701" actId="1076"/>
          <ac:spMkLst>
            <pc:docMk/>
            <pc:sldMk cId="2456493379" sldId="324"/>
            <ac:spMk id="8" creationId="{B663A3EC-10EC-E49A-77F3-328A4D8E4C74}"/>
          </ac:spMkLst>
        </pc:spChg>
        <pc:picChg chg="add mod">
          <ac:chgData name="Liu, Che" userId="4a9b06c2-e94a-484d-a28a-ce0023602830" providerId="ADAL" clId="{CB7B5FD1-1447-7043-B7C6-1CA2D26BD44F}" dt="2025-02-26T13:10:17.503" v="2704" actId="1076"/>
          <ac:picMkLst>
            <pc:docMk/>
            <pc:sldMk cId="2456493379" sldId="324"/>
            <ac:picMk id="2" creationId="{1BCC0FCD-F4BF-B70D-1F2D-1F9418BB48A2}"/>
          </ac:picMkLst>
        </pc:picChg>
        <pc:picChg chg="add mod">
          <ac:chgData name="Liu, Che" userId="4a9b06c2-e94a-484d-a28a-ce0023602830" providerId="ADAL" clId="{CB7B5FD1-1447-7043-B7C6-1CA2D26BD44F}" dt="2025-02-26T12:58:18.456" v="2168" actId="1076"/>
          <ac:picMkLst>
            <pc:docMk/>
            <pc:sldMk cId="2456493379" sldId="324"/>
            <ac:picMk id="4" creationId="{99797761-033C-C788-AE93-62FF563BFA36}"/>
          </ac:picMkLst>
        </pc:picChg>
        <pc:picChg chg="add mod">
          <ac:chgData name="Liu, Che" userId="4a9b06c2-e94a-484d-a28a-ce0023602830" providerId="ADAL" clId="{CB7B5FD1-1447-7043-B7C6-1CA2D26BD44F}" dt="2025-02-26T13:10:06.103" v="2700" actId="14100"/>
          <ac:picMkLst>
            <pc:docMk/>
            <pc:sldMk cId="2456493379" sldId="324"/>
            <ac:picMk id="5" creationId="{D9949774-BDEC-B747-AF13-E8F318353312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8" v="4169" actId="2696"/>
        <pc:sldMkLst>
          <pc:docMk/>
          <pc:sldMk cId="986354255" sldId="325"/>
        </pc:sldMkLst>
        <pc:spChg chg="del">
          <ac:chgData name="Liu, Che" userId="4a9b06c2-e94a-484d-a28a-ce0023602830" providerId="ADAL" clId="{CB7B5FD1-1447-7043-B7C6-1CA2D26BD44F}" dt="2025-02-26T13:00:00.233" v="2246" actId="478"/>
          <ac:spMkLst>
            <pc:docMk/>
            <pc:sldMk cId="986354255" sldId="325"/>
            <ac:spMk id="2" creationId="{F79D0E15-AD49-541F-0147-616DBB014E42}"/>
          </ac:spMkLst>
        </pc:spChg>
        <pc:spChg chg="del">
          <ac:chgData name="Liu, Che" userId="4a9b06c2-e94a-484d-a28a-ce0023602830" providerId="ADAL" clId="{CB7B5FD1-1447-7043-B7C6-1CA2D26BD44F}" dt="2025-02-26T13:00:00.233" v="2246" actId="478"/>
          <ac:spMkLst>
            <pc:docMk/>
            <pc:sldMk cId="986354255" sldId="325"/>
            <ac:spMk id="3" creationId="{63E91D07-07E1-BCD2-CA2B-69E742E82501}"/>
          </ac:spMkLst>
        </pc:spChg>
        <pc:spChg chg="add mod">
          <ac:chgData name="Liu, Che" userId="4a9b06c2-e94a-484d-a28a-ce0023602830" providerId="ADAL" clId="{CB7B5FD1-1447-7043-B7C6-1CA2D26BD44F}" dt="2025-02-26T13:00:36.850" v="2257" actId="1076"/>
          <ac:spMkLst>
            <pc:docMk/>
            <pc:sldMk cId="986354255" sldId="325"/>
            <ac:spMk id="5" creationId="{D4C40D26-9B17-ADEC-1E0E-8C7DD71829A0}"/>
          </ac:spMkLst>
        </pc:spChg>
        <pc:picChg chg="add mod">
          <ac:chgData name="Liu, Che" userId="4a9b06c2-e94a-484d-a28a-ce0023602830" providerId="ADAL" clId="{CB7B5FD1-1447-7043-B7C6-1CA2D26BD44F}" dt="2025-02-26T13:00:25.225" v="2252" actId="1076"/>
          <ac:picMkLst>
            <pc:docMk/>
            <pc:sldMk cId="986354255" sldId="325"/>
            <ac:picMk id="4" creationId="{09274DFC-545A-BC28-2982-2FF83A729529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7" v="4168" actId="2696"/>
        <pc:sldMkLst>
          <pc:docMk/>
          <pc:sldMk cId="3757376726" sldId="326"/>
        </pc:sldMkLst>
        <pc:spChg chg="del">
          <ac:chgData name="Liu, Che" userId="4a9b06c2-e94a-484d-a28a-ce0023602830" providerId="ADAL" clId="{CB7B5FD1-1447-7043-B7C6-1CA2D26BD44F}" dt="2025-02-26T13:00:48.611" v="2264" actId="478"/>
          <ac:spMkLst>
            <pc:docMk/>
            <pc:sldMk cId="3757376726" sldId="326"/>
            <ac:spMk id="2" creationId="{E0C5334A-0F1B-D6B5-8C16-0804B4D960D4}"/>
          </ac:spMkLst>
        </pc:spChg>
        <pc:spChg chg="del">
          <ac:chgData name="Liu, Che" userId="4a9b06c2-e94a-484d-a28a-ce0023602830" providerId="ADAL" clId="{CB7B5FD1-1447-7043-B7C6-1CA2D26BD44F}" dt="2025-02-26T13:00:48.611" v="2264" actId="478"/>
          <ac:spMkLst>
            <pc:docMk/>
            <pc:sldMk cId="3757376726" sldId="326"/>
            <ac:spMk id="3" creationId="{B3808153-650A-0B84-70DA-357718D1B03E}"/>
          </ac:spMkLst>
        </pc:spChg>
        <pc:spChg chg="add mod">
          <ac:chgData name="Liu, Che" userId="4a9b06c2-e94a-484d-a28a-ce0023602830" providerId="ADAL" clId="{CB7B5FD1-1447-7043-B7C6-1CA2D26BD44F}" dt="2025-02-26T13:01:42.883" v="2343" actId="1076"/>
          <ac:spMkLst>
            <pc:docMk/>
            <pc:sldMk cId="3757376726" sldId="326"/>
            <ac:spMk id="5" creationId="{BAA24878-CEF2-DC41-00CA-FF097B85195A}"/>
          </ac:spMkLst>
        </pc:spChg>
        <pc:spChg chg="add mod">
          <ac:chgData name="Liu, Che" userId="4a9b06c2-e94a-484d-a28a-ce0023602830" providerId="ADAL" clId="{CB7B5FD1-1447-7043-B7C6-1CA2D26BD44F}" dt="2025-02-26T13:03:00.193" v="2457" actId="1076"/>
          <ac:spMkLst>
            <pc:docMk/>
            <pc:sldMk cId="3757376726" sldId="326"/>
            <ac:spMk id="7" creationId="{34785F49-5F47-FB36-290E-7B16EAA98E10}"/>
          </ac:spMkLst>
        </pc:spChg>
        <pc:picChg chg="add mod">
          <ac:chgData name="Liu, Che" userId="4a9b06c2-e94a-484d-a28a-ce0023602830" providerId="ADAL" clId="{CB7B5FD1-1447-7043-B7C6-1CA2D26BD44F}" dt="2025-02-26T13:02:06.777" v="2349" actId="1076"/>
          <ac:picMkLst>
            <pc:docMk/>
            <pc:sldMk cId="3757376726" sldId="326"/>
            <ac:picMk id="4" creationId="{36103C1E-AFDC-76F6-251A-8602E08F52AA}"/>
          </ac:picMkLst>
        </pc:picChg>
        <pc:picChg chg="add mod">
          <ac:chgData name="Liu, Che" userId="4a9b06c2-e94a-484d-a28a-ce0023602830" providerId="ADAL" clId="{CB7B5FD1-1447-7043-B7C6-1CA2D26BD44F}" dt="2025-02-26T13:02:09.717" v="2351" actId="1076"/>
          <ac:picMkLst>
            <pc:docMk/>
            <pc:sldMk cId="3757376726" sldId="326"/>
            <ac:picMk id="6" creationId="{E14F8C7C-F8ED-0650-9D89-348DEA03468D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6" v="4167" actId="2696"/>
        <pc:sldMkLst>
          <pc:docMk/>
          <pc:sldMk cId="1755457914" sldId="327"/>
        </pc:sldMkLst>
        <pc:spChg chg="del">
          <ac:chgData name="Liu, Che" userId="4a9b06c2-e94a-484d-a28a-ce0023602830" providerId="ADAL" clId="{CB7B5FD1-1447-7043-B7C6-1CA2D26BD44F}" dt="2025-02-26T13:03:21.866" v="2459" actId="478"/>
          <ac:spMkLst>
            <pc:docMk/>
            <pc:sldMk cId="1755457914" sldId="327"/>
            <ac:spMk id="2" creationId="{6A0332D1-00F9-B280-B27E-BB593D54CA47}"/>
          </ac:spMkLst>
        </pc:spChg>
        <pc:spChg chg="add mod">
          <ac:chgData name="Liu, Che" userId="4a9b06c2-e94a-484d-a28a-ce0023602830" providerId="ADAL" clId="{CB7B5FD1-1447-7043-B7C6-1CA2D26BD44F}" dt="2025-02-26T13:08:33.127" v="2669" actId="1076"/>
          <ac:spMkLst>
            <pc:docMk/>
            <pc:sldMk cId="1755457914" sldId="327"/>
            <ac:spMk id="3" creationId="{B1AD92C6-AC06-6E62-5601-4FE3A3D2EECD}"/>
          </ac:spMkLst>
        </pc:spChg>
        <pc:spChg chg="del">
          <ac:chgData name="Liu, Che" userId="4a9b06c2-e94a-484d-a28a-ce0023602830" providerId="ADAL" clId="{CB7B5FD1-1447-7043-B7C6-1CA2D26BD44F}" dt="2025-02-26T13:03:21.866" v="2459" actId="478"/>
          <ac:spMkLst>
            <pc:docMk/>
            <pc:sldMk cId="1755457914" sldId="327"/>
            <ac:spMk id="3" creationId="{DA79C3FE-F566-6591-3C0C-661AF6C549C0}"/>
          </ac:spMkLst>
        </pc:spChg>
        <pc:spChg chg="add mod">
          <ac:chgData name="Liu, Che" userId="4a9b06c2-e94a-484d-a28a-ce0023602830" providerId="ADAL" clId="{CB7B5FD1-1447-7043-B7C6-1CA2D26BD44F}" dt="2025-02-26T13:07:56.057" v="2595" actId="1076"/>
          <ac:spMkLst>
            <pc:docMk/>
            <pc:sldMk cId="1755457914" sldId="327"/>
            <ac:spMk id="6" creationId="{0E0EF397-7E47-69EB-6A3F-42F2CCA0D417}"/>
          </ac:spMkLst>
        </pc:spChg>
        <pc:spChg chg="add mod">
          <ac:chgData name="Liu, Che" userId="4a9b06c2-e94a-484d-a28a-ce0023602830" providerId="ADAL" clId="{CB7B5FD1-1447-7043-B7C6-1CA2D26BD44F}" dt="2025-02-26T13:08:13.214" v="2610" actId="20577"/>
          <ac:spMkLst>
            <pc:docMk/>
            <pc:sldMk cId="1755457914" sldId="327"/>
            <ac:spMk id="8" creationId="{B7A458B3-369A-DA9F-8C75-947531E2F2DF}"/>
          </ac:spMkLst>
        </pc:spChg>
        <pc:picChg chg="add mod">
          <ac:chgData name="Liu, Che" userId="4a9b06c2-e94a-484d-a28a-ce0023602830" providerId="ADAL" clId="{CB7B5FD1-1447-7043-B7C6-1CA2D26BD44F}" dt="2025-02-26T13:08:01.819" v="2598" actId="1076"/>
          <ac:picMkLst>
            <pc:docMk/>
            <pc:sldMk cId="1755457914" sldId="327"/>
            <ac:picMk id="2" creationId="{C6ABEFFA-0CB4-D788-0C25-5293720F2379}"/>
          </ac:picMkLst>
        </pc:picChg>
        <pc:picChg chg="add del mod">
          <ac:chgData name="Liu, Che" userId="4a9b06c2-e94a-484d-a28a-ce0023602830" providerId="ADAL" clId="{CB7B5FD1-1447-7043-B7C6-1CA2D26BD44F}" dt="2025-02-26T13:03:21.866" v="2459" actId="478"/>
          <ac:picMkLst>
            <pc:docMk/>
            <pc:sldMk cId="1755457914" sldId="327"/>
            <ac:picMk id="4" creationId="{1BCE1081-1D01-AC98-E6A4-477663D50843}"/>
          </ac:picMkLst>
        </pc:picChg>
        <pc:picChg chg="add mod">
          <ac:chgData name="Liu, Che" userId="4a9b06c2-e94a-484d-a28a-ce0023602830" providerId="ADAL" clId="{CB7B5FD1-1447-7043-B7C6-1CA2D26BD44F}" dt="2025-02-26T13:07:54.827" v="2594" actId="1076"/>
          <ac:picMkLst>
            <pc:docMk/>
            <pc:sldMk cId="1755457914" sldId="327"/>
            <ac:picMk id="5" creationId="{A9ED2004-BC98-FAE9-FFEA-7192D26FDD16}"/>
          </ac:picMkLst>
        </pc:picChg>
        <pc:picChg chg="add mod">
          <ac:chgData name="Liu, Che" userId="4a9b06c2-e94a-484d-a28a-ce0023602830" providerId="ADAL" clId="{CB7B5FD1-1447-7043-B7C6-1CA2D26BD44F}" dt="2025-02-26T13:07:51.617" v="2591" actId="1076"/>
          <ac:picMkLst>
            <pc:docMk/>
            <pc:sldMk cId="1755457914" sldId="327"/>
            <ac:picMk id="7" creationId="{DBB19244-330D-6E27-BFA6-0DBFBA50394A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5" v="4166" actId="2696"/>
        <pc:sldMkLst>
          <pc:docMk/>
          <pc:sldMk cId="1839992107" sldId="328"/>
        </pc:sldMkLst>
        <pc:spChg chg="del">
          <ac:chgData name="Liu, Che" userId="4a9b06c2-e94a-484d-a28a-ce0023602830" providerId="ADAL" clId="{CB7B5FD1-1447-7043-B7C6-1CA2D26BD44F}" dt="2025-02-26T13:11:37.239" v="2705" actId="478"/>
          <ac:spMkLst>
            <pc:docMk/>
            <pc:sldMk cId="1839992107" sldId="328"/>
            <ac:spMk id="2" creationId="{A41D58F9-652F-BBC9-02EC-F27F24138638}"/>
          </ac:spMkLst>
        </pc:spChg>
        <pc:spChg chg="del">
          <ac:chgData name="Liu, Che" userId="4a9b06c2-e94a-484d-a28a-ce0023602830" providerId="ADAL" clId="{CB7B5FD1-1447-7043-B7C6-1CA2D26BD44F}" dt="2025-02-26T13:11:37.239" v="2705" actId="478"/>
          <ac:spMkLst>
            <pc:docMk/>
            <pc:sldMk cId="1839992107" sldId="328"/>
            <ac:spMk id="3" creationId="{0A0F2AA7-98A9-C283-ED8F-71307D8D4542}"/>
          </ac:spMkLst>
        </pc:spChg>
        <pc:spChg chg="add mod">
          <ac:chgData name="Liu, Che" userId="4a9b06c2-e94a-484d-a28a-ce0023602830" providerId="ADAL" clId="{CB7B5FD1-1447-7043-B7C6-1CA2D26BD44F}" dt="2025-02-26T13:13:20.159" v="2784" actId="20577"/>
          <ac:spMkLst>
            <pc:docMk/>
            <pc:sldMk cId="1839992107" sldId="328"/>
            <ac:spMk id="4" creationId="{11FBA1C1-6EA3-CB9A-EE65-5A218FAA4CE2}"/>
          </ac:spMkLst>
        </pc:spChg>
        <pc:picChg chg="add mod">
          <ac:chgData name="Liu, Che" userId="4a9b06c2-e94a-484d-a28a-ce0023602830" providerId="ADAL" clId="{CB7B5FD1-1447-7043-B7C6-1CA2D26BD44F}" dt="2025-02-26T13:12:27.780" v="2724" actId="14100"/>
          <ac:picMkLst>
            <pc:docMk/>
            <pc:sldMk cId="1839992107" sldId="328"/>
            <ac:picMk id="5" creationId="{7BDE9BF2-C30C-6057-77F0-A4EA99B57436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3" v="4164" actId="2696"/>
        <pc:sldMkLst>
          <pc:docMk/>
          <pc:sldMk cId="2268653807" sldId="329"/>
        </pc:sldMkLst>
        <pc:spChg chg="del">
          <ac:chgData name="Liu, Che" userId="4a9b06c2-e94a-484d-a28a-ce0023602830" providerId="ADAL" clId="{CB7B5FD1-1447-7043-B7C6-1CA2D26BD44F}" dt="2025-02-26T13:14:10.354" v="2785" actId="478"/>
          <ac:spMkLst>
            <pc:docMk/>
            <pc:sldMk cId="2268653807" sldId="329"/>
            <ac:spMk id="2" creationId="{534E4788-C479-0F54-A4B0-475D31ED93AF}"/>
          </ac:spMkLst>
        </pc:spChg>
        <pc:spChg chg="del">
          <ac:chgData name="Liu, Che" userId="4a9b06c2-e94a-484d-a28a-ce0023602830" providerId="ADAL" clId="{CB7B5FD1-1447-7043-B7C6-1CA2D26BD44F}" dt="2025-02-26T13:14:10.354" v="2785" actId="478"/>
          <ac:spMkLst>
            <pc:docMk/>
            <pc:sldMk cId="2268653807" sldId="329"/>
            <ac:spMk id="3" creationId="{8D56D0EB-8FDF-CE6F-7CDB-50D4FABECB5F}"/>
          </ac:spMkLst>
        </pc:spChg>
        <pc:spChg chg="add del mod">
          <ac:chgData name="Liu, Che" userId="4a9b06c2-e94a-484d-a28a-ce0023602830" providerId="ADAL" clId="{CB7B5FD1-1447-7043-B7C6-1CA2D26BD44F}" dt="2025-02-26T13:19:53.612" v="3269" actId="478"/>
          <ac:spMkLst>
            <pc:docMk/>
            <pc:sldMk cId="2268653807" sldId="329"/>
            <ac:spMk id="4" creationId="{DDCF1B78-4F0E-40CB-2ED8-47C408BD5337}"/>
          </ac:spMkLst>
        </pc:spChg>
        <pc:spChg chg="add mod">
          <ac:chgData name="Liu, Che" userId="4a9b06c2-e94a-484d-a28a-ce0023602830" providerId="ADAL" clId="{CB7B5FD1-1447-7043-B7C6-1CA2D26BD44F}" dt="2025-02-26T13:16:19.444" v="3020" actId="1076"/>
          <ac:spMkLst>
            <pc:docMk/>
            <pc:sldMk cId="2268653807" sldId="329"/>
            <ac:spMk id="6" creationId="{C6511181-F102-D116-F4A9-49E417D0D5EB}"/>
          </ac:spMkLst>
        </pc:spChg>
        <pc:picChg chg="add mod">
          <ac:chgData name="Liu, Che" userId="4a9b06c2-e94a-484d-a28a-ce0023602830" providerId="ADAL" clId="{CB7B5FD1-1447-7043-B7C6-1CA2D26BD44F}" dt="2025-02-26T13:16:21.589" v="3021" actId="1076"/>
          <ac:picMkLst>
            <pc:docMk/>
            <pc:sldMk cId="2268653807" sldId="329"/>
            <ac:picMk id="5" creationId="{D061085D-8D14-43A9-5A06-6388AFBA4B44}"/>
          </ac:picMkLst>
        </pc:picChg>
        <pc:picChg chg="add mod">
          <ac:chgData name="Liu, Che" userId="4a9b06c2-e94a-484d-a28a-ce0023602830" providerId="ADAL" clId="{CB7B5FD1-1447-7043-B7C6-1CA2D26BD44F}" dt="2025-02-26T13:19:54.939" v="3270" actId="1076"/>
          <ac:picMkLst>
            <pc:docMk/>
            <pc:sldMk cId="2268653807" sldId="329"/>
            <ac:picMk id="7" creationId="{314EB735-F17F-CC65-E35A-59597B8D761D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2" v="4163" actId="2696"/>
        <pc:sldMkLst>
          <pc:docMk/>
          <pc:sldMk cId="46095254" sldId="330"/>
        </pc:sldMkLst>
        <pc:spChg chg="del">
          <ac:chgData name="Liu, Che" userId="4a9b06c2-e94a-484d-a28a-ce0023602830" providerId="ADAL" clId="{CB7B5FD1-1447-7043-B7C6-1CA2D26BD44F}" dt="2025-02-26T13:16:51.507" v="3128" actId="478"/>
          <ac:spMkLst>
            <pc:docMk/>
            <pc:sldMk cId="46095254" sldId="330"/>
            <ac:spMk id="2" creationId="{2E976FA0-5387-01BC-6888-449C2384C55A}"/>
          </ac:spMkLst>
        </pc:spChg>
        <pc:spChg chg="del">
          <ac:chgData name="Liu, Che" userId="4a9b06c2-e94a-484d-a28a-ce0023602830" providerId="ADAL" clId="{CB7B5FD1-1447-7043-B7C6-1CA2D26BD44F}" dt="2025-02-26T13:16:51.507" v="3128" actId="478"/>
          <ac:spMkLst>
            <pc:docMk/>
            <pc:sldMk cId="46095254" sldId="330"/>
            <ac:spMk id="3" creationId="{4C309C47-09F5-7C6C-014C-CD3A4035E8DD}"/>
          </ac:spMkLst>
        </pc:spChg>
        <pc:spChg chg="add mod">
          <ac:chgData name="Liu, Che" userId="4a9b06c2-e94a-484d-a28a-ce0023602830" providerId="ADAL" clId="{CB7B5FD1-1447-7043-B7C6-1CA2D26BD44F}" dt="2025-02-26T13:19:12.682" v="3230" actId="1076"/>
          <ac:spMkLst>
            <pc:docMk/>
            <pc:sldMk cId="46095254" sldId="330"/>
            <ac:spMk id="4" creationId="{A5BB2C56-8208-CFB2-F5D5-122181C5539B}"/>
          </ac:spMkLst>
        </pc:spChg>
        <pc:spChg chg="add mod">
          <ac:chgData name="Liu, Che" userId="4a9b06c2-e94a-484d-a28a-ce0023602830" providerId="ADAL" clId="{CB7B5FD1-1447-7043-B7C6-1CA2D26BD44F}" dt="2025-02-26T13:19:10.071" v="3229" actId="1076"/>
          <ac:spMkLst>
            <pc:docMk/>
            <pc:sldMk cId="46095254" sldId="330"/>
            <ac:spMk id="5" creationId="{8A8390FA-28B7-864F-90BA-A168550E3370}"/>
          </ac:spMkLst>
        </pc:spChg>
      </pc:sldChg>
      <pc:sldChg chg="addSp delSp modSp new add del mod">
        <pc:chgData name="Liu, Che" userId="4a9b06c2-e94a-484d-a28a-ce0023602830" providerId="ADAL" clId="{CB7B5FD1-1447-7043-B7C6-1CA2D26BD44F}" dt="2025-02-26T13:53:38.881" v="4162" actId="2696"/>
        <pc:sldMkLst>
          <pc:docMk/>
          <pc:sldMk cId="2777739128" sldId="331"/>
        </pc:sldMkLst>
        <pc:spChg chg="del">
          <ac:chgData name="Liu, Che" userId="4a9b06c2-e94a-484d-a28a-ce0023602830" providerId="ADAL" clId="{CB7B5FD1-1447-7043-B7C6-1CA2D26BD44F}" dt="2025-02-26T13:20:18.720" v="3271" actId="478"/>
          <ac:spMkLst>
            <pc:docMk/>
            <pc:sldMk cId="2777739128" sldId="331"/>
            <ac:spMk id="2" creationId="{9455766C-0CC2-6B6D-1845-06C9A6CB07A4}"/>
          </ac:spMkLst>
        </pc:spChg>
        <pc:spChg chg="del">
          <ac:chgData name="Liu, Che" userId="4a9b06c2-e94a-484d-a28a-ce0023602830" providerId="ADAL" clId="{CB7B5FD1-1447-7043-B7C6-1CA2D26BD44F}" dt="2025-02-26T13:20:18.720" v="3271" actId="478"/>
          <ac:spMkLst>
            <pc:docMk/>
            <pc:sldMk cId="2777739128" sldId="331"/>
            <ac:spMk id="3" creationId="{F01357E9-D666-91F0-0651-7F1DAE0F0094}"/>
          </ac:spMkLst>
        </pc:spChg>
        <pc:spChg chg="add mod">
          <ac:chgData name="Liu, Che" userId="4a9b06c2-e94a-484d-a28a-ce0023602830" providerId="ADAL" clId="{CB7B5FD1-1447-7043-B7C6-1CA2D26BD44F}" dt="2025-02-26T13:20:54.519" v="3350" actId="1076"/>
          <ac:spMkLst>
            <pc:docMk/>
            <pc:sldMk cId="2777739128" sldId="331"/>
            <ac:spMk id="4" creationId="{188CB758-8EBD-C468-A4C6-18B90636E05D}"/>
          </ac:spMkLst>
        </pc:spChg>
        <pc:spChg chg="add mod">
          <ac:chgData name="Liu, Che" userId="4a9b06c2-e94a-484d-a28a-ce0023602830" providerId="ADAL" clId="{CB7B5FD1-1447-7043-B7C6-1CA2D26BD44F}" dt="2025-02-26T13:48:29.455" v="3808" actId="20577"/>
          <ac:spMkLst>
            <pc:docMk/>
            <pc:sldMk cId="2777739128" sldId="331"/>
            <ac:spMk id="7" creationId="{65A6F078-FDCD-FB2C-8AE6-566F919B2CFA}"/>
          </ac:spMkLst>
        </pc:spChg>
        <pc:spChg chg="add del mod">
          <ac:chgData name="Liu, Che" userId="4a9b06c2-e94a-484d-a28a-ce0023602830" providerId="ADAL" clId="{CB7B5FD1-1447-7043-B7C6-1CA2D26BD44F}" dt="2025-02-26T13:47:05.659" v="3740" actId="478"/>
          <ac:spMkLst>
            <pc:docMk/>
            <pc:sldMk cId="2777739128" sldId="331"/>
            <ac:spMk id="8" creationId="{3828471C-5C8D-DD9B-BCD7-B311C8777EA9}"/>
          </ac:spMkLst>
        </pc:spChg>
        <pc:picChg chg="add mod">
          <ac:chgData name="Liu, Che" userId="4a9b06c2-e94a-484d-a28a-ce0023602830" providerId="ADAL" clId="{CB7B5FD1-1447-7043-B7C6-1CA2D26BD44F}" dt="2025-02-26T13:22:58.625" v="3374" actId="1035"/>
          <ac:picMkLst>
            <pc:docMk/>
            <pc:sldMk cId="2777739128" sldId="331"/>
            <ac:picMk id="5" creationId="{AE8A49C8-B500-B931-EA0A-51964E9E8A82}"/>
          </ac:picMkLst>
        </pc:picChg>
        <pc:picChg chg="add mod modCrop">
          <ac:chgData name="Liu, Che" userId="4a9b06c2-e94a-484d-a28a-ce0023602830" providerId="ADAL" clId="{CB7B5FD1-1447-7043-B7C6-1CA2D26BD44F}" dt="2025-02-26T13:21:58.267" v="3365" actId="1076"/>
          <ac:picMkLst>
            <pc:docMk/>
            <pc:sldMk cId="2777739128" sldId="331"/>
            <ac:picMk id="6" creationId="{003A81C5-BA64-9EB7-6CA1-F46115D659AC}"/>
          </ac:picMkLst>
        </pc:picChg>
      </pc:sldChg>
      <pc:sldChg chg="addSp delSp modSp new add del mod">
        <pc:chgData name="Liu, Che" userId="4a9b06c2-e94a-484d-a28a-ce0023602830" providerId="ADAL" clId="{CB7B5FD1-1447-7043-B7C6-1CA2D26BD44F}" dt="2025-02-26T13:53:38.884" v="4165" actId="2696"/>
        <pc:sldMkLst>
          <pc:docMk/>
          <pc:sldMk cId="4083997749" sldId="332"/>
        </pc:sldMkLst>
        <pc:spChg chg="del">
          <ac:chgData name="Liu, Che" userId="4a9b06c2-e94a-484d-a28a-ce0023602830" providerId="ADAL" clId="{CB7B5FD1-1447-7043-B7C6-1CA2D26BD44F}" dt="2025-02-26T13:19:23.927" v="3234" actId="478"/>
          <ac:spMkLst>
            <pc:docMk/>
            <pc:sldMk cId="4083997749" sldId="332"/>
            <ac:spMk id="2" creationId="{4E1F829A-AF7D-E6EE-6E73-9408DDD3E1E4}"/>
          </ac:spMkLst>
        </pc:spChg>
        <pc:spChg chg="del">
          <ac:chgData name="Liu, Che" userId="4a9b06c2-e94a-484d-a28a-ce0023602830" providerId="ADAL" clId="{CB7B5FD1-1447-7043-B7C6-1CA2D26BD44F}" dt="2025-02-26T13:19:23.927" v="3234" actId="478"/>
          <ac:spMkLst>
            <pc:docMk/>
            <pc:sldMk cId="4083997749" sldId="332"/>
            <ac:spMk id="3" creationId="{AF3A1A09-2915-9338-1CC2-77026204C39F}"/>
          </ac:spMkLst>
        </pc:spChg>
        <pc:spChg chg="add mod">
          <ac:chgData name="Liu, Che" userId="4a9b06c2-e94a-484d-a28a-ce0023602830" providerId="ADAL" clId="{CB7B5FD1-1447-7043-B7C6-1CA2D26BD44F}" dt="2025-02-26T13:19:41.666" v="3268" actId="207"/>
          <ac:spMkLst>
            <pc:docMk/>
            <pc:sldMk cId="4083997749" sldId="332"/>
            <ac:spMk id="4" creationId="{CA465337-166C-C33C-088D-F4AF0FE21949}"/>
          </ac:spMkLst>
        </pc:spChg>
      </pc:sldChg>
      <pc:sldChg chg="addSp delSp modSp new add del mod">
        <pc:chgData name="Liu, Che" userId="4a9b06c2-e94a-484d-a28a-ce0023602830" providerId="ADAL" clId="{CB7B5FD1-1447-7043-B7C6-1CA2D26BD44F}" dt="2025-02-26T13:53:38.880" v="4161" actId="2696"/>
        <pc:sldMkLst>
          <pc:docMk/>
          <pc:sldMk cId="3247624229" sldId="333"/>
        </pc:sldMkLst>
        <pc:spChg chg="del">
          <ac:chgData name="Liu, Che" userId="4a9b06c2-e94a-484d-a28a-ce0023602830" providerId="ADAL" clId="{CB7B5FD1-1447-7043-B7C6-1CA2D26BD44F}" dt="2025-02-26T13:48:34.442" v="3810" actId="478"/>
          <ac:spMkLst>
            <pc:docMk/>
            <pc:sldMk cId="3247624229" sldId="333"/>
            <ac:spMk id="2" creationId="{C7DF8E41-B55A-30D7-CA7F-25549B3290EB}"/>
          </ac:spMkLst>
        </pc:spChg>
        <pc:spChg chg="del">
          <ac:chgData name="Liu, Che" userId="4a9b06c2-e94a-484d-a28a-ce0023602830" providerId="ADAL" clId="{CB7B5FD1-1447-7043-B7C6-1CA2D26BD44F}" dt="2025-02-26T13:48:34.442" v="3810" actId="478"/>
          <ac:spMkLst>
            <pc:docMk/>
            <pc:sldMk cId="3247624229" sldId="333"/>
            <ac:spMk id="3" creationId="{9FB81AA8-7B2C-C94D-F582-129343787144}"/>
          </ac:spMkLst>
        </pc:spChg>
        <pc:spChg chg="add mod">
          <ac:chgData name="Liu, Che" userId="4a9b06c2-e94a-484d-a28a-ce0023602830" providerId="ADAL" clId="{CB7B5FD1-1447-7043-B7C6-1CA2D26BD44F}" dt="2025-02-26T13:52:23.364" v="4016" actId="1076"/>
          <ac:spMkLst>
            <pc:docMk/>
            <pc:sldMk cId="3247624229" sldId="333"/>
            <ac:spMk id="9" creationId="{B1FB90FE-02A2-138C-07E6-C3B06A1A8D1E}"/>
          </ac:spMkLst>
        </pc:spChg>
        <pc:spChg chg="add mod">
          <ac:chgData name="Liu, Che" userId="4a9b06c2-e94a-484d-a28a-ce0023602830" providerId="ADAL" clId="{CB7B5FD1-1447-7043-B7C6-1CA2D26BD44F}" dt="2025-02-26T13:52:23.364" v="4016" actId="1076"/>
          <ac:spMkLst>
            <pc:docMk/>
            <pc:sldMk cId="3247624229" sldId="333"/>
            <ac:spMk id="11" creationId="{9D7C9006-3949-9A2F-13EE-F33F08A79AFA}"/>
          </ac:spMkLst>
        </pc:spChg>
        <pc:spChg chg="add mod">
          <ac:chgData name="Liu, Che" userId="4a9b06c2-e94a-484d-a28a-ce0023602830" providerId="ADAL" clId="{CB7B5FD1-1447-7043-B7C6-1CA2D26BD44F}" dt="2025-02-26T13:51:03.407" v="3951" actId="20577"/>
          <ac:spMkLst>
            <pc:docMk/>
            <pc:sldMk cId="3247624229" sldId="333"/>
            <ac:spMk id="12" creationId="{C396FAB8-914D-9AB2-C825-D0259A6A3463}"/>
          </ac:spMkLst>
        </pc:spChg>
        <pc:spChg chg="add mod">
          <ac:chgData name="Liu, Che" userId="4a9b06c2-e94a-484d-a28a-ce0023602830" providerId="ADAL" clId="{CB7B5FD1-1447-7043-B7C6-1CA2D26BD44F}" dt="2025-02-26T13:52:11.715" v="4015" actId="20577"/>
          <ac:spMkLst>
            <pc:docMk/>
            <pc:sldMk cId="3247624229" sldId="333"/>
            <ac:spMk id="13" creationId="{8EB548BF-2F57-8E71-FC01-D08F866DF9B8}"/>
          </ac:spMkLst>
        </pc:spChg>
        <pc:spChg chg="add mod">
          <ac:chgData name="Liu, Che" userId="4a9b06c2-e94a-484d-a28a-ce0023602830" providerId="ADAL" clId="{CB7B5FD1-1447-7043-B7C6-1CA2D26BD44F}" dt="2025-02-26T13:52:23.364" v="4016" actId="1076"/>
          <ac:spMkLst>
            <pc:docMk/>
            <pc:sldMk cId="3247624229" sldId="333"/>
            <ac:spMk id="14" creationId="{4B8E97A2-3676-71E8-4CF0-50B6A748407B}"/>
          </ac:spMkLst>
        </pc:spChg>
        <pc:spChg chg="add mod">
          <ac:chgData name="Liu, Che" userId="4a9b06c2-e94a-484d-a28a-ce0023602830" providerId="ADAL" clId="{CB7B5FD1-1447-7043-B7C6-1CA2D26BD44F}" dt="2025-02-26T13:52:42.174" v="4030" actId="1076"/>
          <ac:spMkLst>
            <pc:docMk/>
            <pc:sldMk cId="3247624229" sldId="333"/>
            <ac:spMk id="17" creationId="{507AD660-69B3-3443-098B-62120340E200}"/>
          </ac:spMkLst>
        </pc:spChg>
        <pc:spChg chg="add del mod">
          <ac:chgData name="Liu, Che" userId="4a9b06c2-e94a-484d-a28a-ce0023602830" providerId="ADAL" clId="{CB7B5FD1-1447-7043-B7C6-1CA2D26BD44F}" dt="2025-02-26T13:53:24.324" v="4127"/>
          <ac:spMkLst>
            <pc:docMk/>
            <pc:sldMk cId="3247624229" sldId="333"/>
            <ac:spMk id="18" creationId="{F8BD89E8-D135-84A5-7E28-7DE7920A6B9D}"/>
          </ac:spMkLst>
        </pc:spChg>
        <pc:spChg chg="add mod">
          <ac:chgData name="Liu, Che" userId="4a9b06c2-e94a-484d-a28a-ce0023602830" providerId="ADAL" clId="{CB7B5FD1-1447-7043-B7C6-1CA2D26BD44F}" dt="2025-02-26T13:53:20.454" v="4124" actId="1076"/>
          <ac:spMkLst>
            <pc:docMk/>
            <pc:sldMk cId="3247624229" sldId="333"/>
            <ac:spMk id="19" creationId="{93A16065-2F34-D8A9-5ECF-C2F81FDC4B1C}"/>
          </ac:spMkLst>
        </pc:spChg>
        <pc:picChg chg="add mod">
          <ac:chgData name="Liu, Che" userId="4a9b06c2-e94a-484d-a28a-ce0023602830" providerId="ADAL" clId="{CB7B5FD1-1447-7043-B7C6-1CA2D26BD44F}" dt="2025-02-26T13:52:23.364" v="4016" actId="1076"/>
          <ac:picMkLst>
            <pc:docMk/>
            <pc:sldMk cId="3247624229" sldId="333"/>
            <ac:picMk id="4" creationId="{DE82F460-332E-4227-B1C9-1E6111AF7DFC}"/>
          </ac:picMkLst>
        </pc:picChg>
        <pc:picChg chg="add mod modCrop">
          <ac:chgData name="Liu, Che" userId="4a9b06c2-e94a-484d-a28a-ce0023602830" providerId="ADAL" clId="{CB7B5FD1-1447-7043-B7C6-1CA2D26BD44F}" dt="2025-02-26T13:51:05.003" v="3952" actId="1076"/>
          <ac:picMkLst>
            <pc:docMk/>
            <pc:sldMk cId="3247624229" sldId="333"/>
            <ac:picMk id="5" creationId="{7BB40B97-F467-99E8-8261-BB24B3215719}"/>
          </ac:picMkLst>
        </pc:picChg>
        <pc:cxnChg chg="add mod">
          <ac:chgData name="Liu, Che" userId="4a9b06c2-e94a-484d-a28a-ce0023602830" providerId="ADAL" clId="{CB7B5FD1-1447-7043-B7C6-1CA2D26BD44F}" dt="2025-02-26T13:52:23.364" v="4016" actId="1076"/>
          <ac:cxnSpMkLst>
            <pc:docMk/>
            <pc:sldMk cId="3247624229" sldId="333"/>
            <ac:cxnSpMk id="7" creationId="{F69D237B-1595-1C72-4D17-8162F3D40094}"/>
          </ac:cxnSpMkLst>
        </pc:cxnChg>
        <pc:cxnChg chg="add mod">
          <ac:chgData name="Liu, Che" userId="4a9b06c2-e94a-484d-a28a-ce0023602830" providerId="ADAL" clId="{CB7B5FD1-1447-7043-B7C6-1CA2D26BD44F}" dt="2025-02-26T13:52:30.140" v="4019" actId="14100"/>
          <ac:cxnSpMkLst>
            <pc:docMk/>
            <pc:sldMk cId="3247624229" sldId="333"/>
            <ac:cxnSpMk id="15" creationId="{82CEC237-8D99-EA9C-6F11-607ABB6B8911}"/>
          </ac:cxnSpMkLst>
        </pc:cxnChg>
      </pc:sldChg>
      <pc:sldChg chg="addSp delSp modSp new add del mod">
        <pc:chgData name="Liu, Che" userId="4a9b06c2-e94a-484d-a28a-ce0023602830" providerId="ADAL" clId="{CB7B5FD1-1447-7043-B7C6-1CA2D26BD44F}" dt="2025-02-26T13:54:26.149" v="4260" actId="1076"/>
        <pc:sldMkLst>
          <pc:docMk/>
          <pc:sldMk cId="1719539999" sldId="334"/>
        </pc:sldMkLst>
        <pc:spChg chg="del">
          <ac:chgData name="Liu, Che" userId="4a9b06c2-e94a-484d-a28a-ce0023602830" providerId="ADAL" clId="{CB7B5FD1-1447-7043-B7C6-1CA2D26BD44F}" dt="2025-02-26T13:53:49.066" v="4187" actId="478"/>
          <ac:spMkLst>
            <pc:docMk/>
            <pc:sldMk cId="1719539999" sldId="334"/>
            <ac:spMk id="2" creationId="{A3C901CF-4563-04EB-2CD1-CD5804D819FA}"/>
          </ac:spMkLst>
        </pc:spChg>
        <pc:spChg chg="del">
          <ac:chgData name="Liu, Che" userId="4a9b06c2-e94a-484d-a28a-ce0023602830" providerId="ADAL" clId="{CB7B5FD1-1447-7043-B7C6-1CA2D26BD44F}" dt="2025-02-26T13:53:49.066" v="4187" actId="478"/>
          <ac:spMkLst>
            <pc:docMk/>
            <pc:sldMk cId="1719539999" sldId="334"/>
            <ac:spMk id="3" creationId="{EB89CAE8-A1A7-89FD-DD05-C7DCA4D4B0A2}"/>
          </ac:spMkLst>
        </pc:spChg>
        <pc:spChg chg="add del mod">
          <ac:chgData name="Liu, Che" userId="4a9b06c2-e94a-484d-a28a-ce0023602830" providerId="ADAL" clId="{CB7B5FD1-1447-7043-B7C6-1CA2D26BD44F}" dt="2025-02-26T13:53:49.066" v="4187" actId="478"/>
          <ac:spMkLst>
            <pc:docMk/>
            <pc:sldMk cId="1719539999" sldId="334"/>
            <ac:spMk id="4" creationId="{B3D5D000-E91E-2AC5-8AAD-8CE6F0717078}"/>
          </ac:spMkLst>
        </pc:spChg>
        <pc:spChg chg="add mod">
          <ac:chgData name="Liu, Che" userId="4a9b06c2-e94a-484d-a28a-ce0023602830" providerId="ADAL" clId="{CB7B5FD1-1447-7043-B7C6-1CA2D26BD44F}" dt="2025-02-26T13:53:55.262" v="4208" actId="20577"/>
          <ac:spMkLst>
            <pc:docMk/>
            <pc:sldMk cId="1719539999" sldId="334"/>
            <ac:spMk id="5" creationId="{9311F3E5-2546-BD66-C750-B90382A0E761}"/>
          </ac:spMkLst>
        </pc:spChg>
        <pc:spChg chg="add mod">
          <ac:chgData name="Liu, Che" userId="4a9b06c2-e94a-484d-a28a-ce0023602830" providerId="ADAL" clId="{CB7B5FD1-1447-7043-B7C6-1CA2D26BD44F}" dt="2025-02-26T13:54:26.149" v="4260" actId="1076"/>
          <ac:spMkLst>
            <pc:docMk/>
            <pc:sldMk cId="1719539999" sldId="334"/>
            <ac:spMk id="7" creationId="{F2452367-C25F-9DA8-F16F-990CAD6355BF}"/>
          </ac:spMkLst>
        </pc:spChg>
        <pc:picChg chg="add mod">
          <ac:chgData name="Liu, Che" userId="4a9b06c2-e94a-484d-a28a-ce0023602830" providerId="ADAL" clId="{CB7B5FD1-1447-7043-B7C6-1CA2D26BD44F}" dt="2025-02-26T13:54:10.005" v="4212" actId="1076"/>
          <ac:picMkLst>
            <pc:docMk/>
            <pc:sldMk cId="1719539999" sldId="334"/>
            <ac:picMk id="6" creationId="{4DEF06A9-6E10-80C0-DB4E-78D49D0018CD}"/>
          </ac:picMkLst>
        </pc:picChg>
      </pc:sldChg>
      <pc:sldChg chg="addSp delSp modSp new mod">
        <pc:chgData name="Liu, Che" userId="4a9b06c2-e94a-484d-a28a-ce0023602830" providerId="ADAL" clId="{CB7B5FD1-1447-7043-B7C6-1CA2D26BD44F}" dt="2025-02-26T13:55:17.794" v="4318" actId="1076"/>
        <pc:sldMkLst>
          <pc:docMk/>
          <pc:sldMk cId="2047661535" sldId="335"/>
        </pc:sldMkLst>
        <pc:spChg chg="del">
          <ac:chgData name="Liu, Che" userId="4a9b06c2-e94a-484d-a28a-ce0023602830" providerId="ADAL" clId="{CB7B5FD1-1447-7043-B7C6-1CA2D26BD44F}" dt="2025-02-26T13:54:29.482" v="4262" actId="478"/>
          <ac:spMkLst>
            <pc:docMk/>
            <pc:sldMk cId="2047661535" sldId="335"/>
            <ac:spMk id="2" creationId="{79C5AFB7-8D86-0120-DF4F-B4724F7E48BF}"/>
          </ac:spMkLst>
        </pc:spChg>
        <pc:spChg chg="del">
          <ac:chgData name="Liu, Che" userId="4a9b06c2-e94a-484d-a28a-ce0023602830" providerId="ADAL" clId="{CB7B5FD1-1447-7043-B7C6-1CA2D26BD44F}" dt="2025-02-26T13:54:29.482" v="4262" actId="478"/>
          <ac:spMkLst>
            <pc:docMk/>
            <pc:sldMk cId="2047661535" sldId="335"/>
            <ac:spMk id="3" creationId="{7B72709C-1454-F949-AD34-88B2CF60090F}"/>
          </ac:spMkLst>
        </pc:spChg>
        <pc:spChg chg="add mod">
          <ac:chgData name="Liu, Che" userId="4a9b06c2-e94a-484d-a28a-ce0023602830" providerId="ADAL" clId="{CB7B5FD1-1447-7043-B7C6-1CA2D26BD44F}" dt="2025-02-26T13:55:17.794" v="4318" actId="1076"/>
          <ac:spMkLst>
            <pc:docMk/>
            <pc:sldMk cId="2047661535" sldId="335"/>
            <ac:spMk id="5" creationId="{F20D045C-A568-A74C-1603-DE9B00B2576B}"/>
          </ac:spMkLst>
        </pc:spChg>
        <pc:picChg chg="add mod">
          <ac:chgData name="Liu, Che" userId="4a9b06c2-e94a-484d-a28a-ce0023602830" providerId="ADAL" clId="{CB7B5FD1-1447-7043-B7C6-1CA2D26BD44F}" dt="2025-02-26T13:54:53.930" v="4264" actId="1076"/>
          <ac:picMkLst>
            <pc:docMk/>
            <pc:sldMk cId="2047661535" sldId="335"/>
            <ac:picMk id="4" creationId="{3C6D864D-2B43-30AB-D826-513202926837}"/>
          </ac:picMkLst>
        </pc:picChg>
      </pc:sldChg>
      <pc:sldChg chg="addSp delSp modSp new mod">
        <pc:chgData name="Liu, Che" userId="4a9b06c2-e94a-484d-a28a-ce0023602830" providerId="ADAL" clId="{CB7B5FD1-1447-7043-B7C6-1CA2D26BD44F}" dt="2025-02-26T14:02:47.828" v="4535" actId="1076"/>
        <pc:sldMkLst>
          <pc:docMk/>
          <pc:sldMk cId="4047445286" sldId="336"/>
        </pc:sldMkLst>
        <pc:spChg chg="del">
          <ac:chgData name="Liu, Che" userId="4a9b06c2-e94a-484d-a28a-ce0023602830" providerId="ADAL" clId="{CB7B5FD1-1447-7043-B7C6-1CA2D26BD44F}" dt="2025-02-26T13:56:22.039" v="4320" actId="478"/>
          <ac:spMkLst>
            <pc:docMk/>
            <pc:sldMk cId="4047445286" sldId="336"/>
            <ac:spMk id="2" creationId="{1EA81685-536B-2185-44C1-FF00E705D639}"/>
          </ac:spMkLst>
        </pc:spChg>
        <pc:spChg chg="del">
          <ac:chgData name="Liu, Che" userId="4a9b06c2-e94a-484d-a28a-ce0023602830" providerId="ADAL" clId="{CB7B5FD1-1447-7043-B7C6-1CA2D26BD44F}" dt="2025-02-26T13:56:22.039" v="4320" actId="478"/>
          <ac:spMkLst>
            <pc:docMk/>
            <pc:sldMk cId="4047445286" sldId="336"/>
            <ac:spMk id="3" creationId="{0289E0AE-0ED5-8B18-872A-51B5AD221AE7}"/>
          </ac:spMkLst>
        </pc:spChg>
        <pc:spChg chg="add mod">
          <ac:chgData name="Liu, Che" userId="4a9b06c2-e94a-484d-a28a-ce0023602830" providerId="ADAL" clId="{CB7B5FD1-1447-7043-B7C6-1CA2D26BD44F}" dt="2025-02-26T14:00:55.736" v="4380" actId="20577"/>
          <ac:spMkLst>
            <pc:docMk/>
            <pc:sldMk cId="4047445286" sldId="336"/>
            <ac:spMk id="5" creationId="{BB901870-0E26-58E9-ED47-F6676489047E}"/>
          </ac:spMkLst>
        </pc:spChg>
        <pc:spChg chg="add mod">
          <ac:chgData name="Liu, Che" userId="4a9b06c2-e94a-484d-a28a-ce0023602830" providerId="ADAL" clId="{CB7B5FD1-1447-7043-B7C6-1CA2D26BD44F}" dt="2025-02-26T14:02:47.828" v="4535" actId="1076"/>
          <ac:spMkLst>
            <pc:docMk/>
            <pc:sldMk cId="4047445286" sldId="336"/>
            <ac:spMk id="7" creationId="{81B14DC2-DC30-5B2C-A323-3F659A9AFC3D}"/>
          </ac:spMkLst>
        </pc:spChg>
        <pc:picChg chg="add mod">
          <ac:chgData name="Liu, Che" userId="4a9b06c2-e94a-484d-a28a-ce0023602830" providerId="ADAL" clId="{CB7B5FD1-1447-7043-B7C6-1CA2D26BD44F}" dt="2025-02-26T14:00:47.933" v="4350" actId="1076"/>
          <ac:picMkLst>
            <pc:docMk/>
            <pc:sldMk cId="4047445286" sldId="336"/>
            <ac:picMk id="4" creationId="{627D5A90-C63E-E964-BFAA-DB8693EC5E72}"/>
          </ac:picMkLst>
        </pc:picChg>
        <pc:picChg chg="add mod">
          <ac:chgData name="Liu, Che" userId="4a9b06c2-e94a-484d-a28a-ce0023602830" providerId="ADAL" clId="{CB7B5FD1-1447-7043-B7C6-1CA2D26BD44F}" dt="2025-02-26T14:01:25.402" v="4385" actId="1076"/>
          <ac:picMkLst>
            <pc:docMk/>
            <pc:sldMk cId="4047445286" sldId="336"/>
            <ac:picMk id="6" creationId="{DA7176F1-8468-64B3-EFAF-EDABA8A72C63}"/>
          </ac:picMkLst>
        </pc:picChg>
      </pc:sldChg>
    </pc:docChg>
  </pc:docChgLst>
  <pc:docChgLst>
    <pc:chgData name="Liu, Che" userId="4a9b06c2-e94a-484d-a28a-ce0023602830" providerId="ADAL" clId="{60651531-A99A-6C4B-8F2B-FAD837E3818C}"/>
    <pc:docChg chg="undo custSel modSld">
      <pc:chgData name="Liu, Che" userId="4a9b06c2-e94a-484d-a28a-ce0023602830" providerId="ADAL" clId="{60651531-A99A-6C4B-8F2B-FAD837E3818C}" dt="2024-06-28T09:11:39.534" v="34"/>
      <pc:docMkLst>
        <pc:docMk/>
      </pc:docMkLst>
      <pc:sldChg chg="modSp mod">
        <pc:chgData name="Liu, Che" userId="4a9b06c2-e94a-484d-a28a-ce0023602830" providerId="ADAL" clId="{60651531-A99A-6C4B-8F2B-FAD837E3818C}" dt="2024-06-27T19:59:30.543" v="31" actId="1076"/>
        <pc:sldMkLst>
          <pc:docMk/>
          <pc:sldMk cId="755698541" sldId="321"/>
        </pc:sldMkLst>
      </pc:sldChg>
      <pc:sldChg chg="modSp mod">
        <pc:chgData name="Liu, Che" userId="4a9b06c2-e94a-484d-a28a-ce0023602830" providerId="ADAL" clId="{60651531-A99A-6C4B-8F2B-FAD837E3818C}" dt="2024-06-18T21:33:07.735" v="29" actId="20577"/>
        <pc:sldMkLst>
          <pc:docMk/>
          <pc:sldMk cId="3819332034" sldId="329"/>
        </pc:sldMkLst>
      </pc:sldChg>
      <pc:sldChg chg="addSp delSp modSp mod">
        <pc:chgData name="Liu, Che" userId="4a9b06c2-e94a-484d-a28a-ce0023602830" providerId="ADAL" clId="{60651531-A99A-6C4B-8F2B-FAD837E3818C}" dt="2024-06-28T09:11:39.534" v="34"/>
        <pc:sldMkLst>
          <pc:docMk/>
          <pc:sldMk cId="1968724907" sldId="331"/>
        </pc:sldMkLst>
      </pc:sldChg>
    </pc:docChg>
  </pc:docChgLst>
  <pc:docChgLst>
    <pc:chgData name="Liu, Che" userId="4a9b06c2-e94a-484d-a28a-ce0023602830" providerId="ADAL" clId="{9FB84E3A-DE72-454D-B3F7-26769B648F35}"/>
    <pc:docChg chg="undo custSel addSld delSld modSld">
      <pc:chgData name="Liu, Che" userId="4a9b06c2-e94a-484d-a28a-ce0023602830" providerId="ADAL" clId="{9FB84E3A-DE72-454D-B3F7-26769B648F35}" dt="2024-12-04T12:47:16.773" v="1543" actId="1076"/>
      <pc:docMkLst>
        <pc:docMk/>
      </pc:docMkLst>
      <pc:sldChg chg="delSp modSp mod">
        <pc:chgData name="Liu, Che" userId="4a9b06c2-e94a-484d-a28a-ce0023602830" providerId="ADAL" clId="{9FB84E3A-DE72-454D-B3F7-26769B648F35}" dt="2024-12-04T05:47:10.411" v="91" actId="1076"/>
        <pc:sldMkLst>
          <pc:docMk/>
          <pc:sldMk cId="547383034" sldId="290"/>
        </pc:sldMkLst>
        <pc:spChg chg="mod">
          <ac:chgData name="Liu, Che" userId="4a9b06c2-e94a-484d-a28a-ce0023602830" providerId="ADAL" clId="{9FB84E3A-DE72-454D-B3F7-26769B648F35}" dt="2024-12-04T05:47:10.411" v="91" actId="1076"/>
          <ac:spMkLst>
            <pc:docMk/>
            <pc:sldMk cId="547383034" sldId="290"/>
            <ac:spMk id="5" creationId="{E4F4E537-D42F-E31C-680B-B9B4913CCFEB}"/>
          </ac:spMkLst>
        </pc:spChg>
      </pc:sldChg>
      <pc:sldChg chg="addSp delSp modSp new mod">
        <pc:chgData name="Liu, Che" userId="4a9b06c2-e94a-484d-a28a-ce0023602830" providerId="ADAL" clId="{9FB84E3A-DE72-454D-B3F7-26769B648F35}" dt="2024-12-04T12:47:16.773" v="1543" actId="1076"/>
        <pc:sldMkLst>
          <pc:docMk/>
          <pc:sldMk cId="4151107512" sldId="291"/>
        </pc:sldMkLst>
      </pc:sldChg>
      <pc:sldChg chg="addSp delSp modSp new mod">
        <pc:chgData name="Liu, Che" userId="4a9b06c2-e94a-484d-a28a-ce0023602830" providerId="ADAL" clId="{9FB84E3A-DE72-454D-B3F7-26769B648F35}" dt="2024-12-04T05:56:51.949" v="318" actId="1076"/>
        <pc:sldMkLst>
          <pc:docMk/>
          <pc:sldMk cId="73105321" sldId="292"/>
        </pc:sldMkLst>
      </pc:sldChg>
      <pc:sldChg chg="addSp delSp modSp new mod">
        <pc:chgData name="Liu, Che" userId="4a9b06c2-e94a-484d-a28a-ce0023602830" providerId="ADAL" clId="{9FB84E3A-DE72-454D-B3F7-26769B648F35}" dt="2024-12-04T05:59:11.922" v="380" actId="20577"/>
        <pc:sldMkLst>
          <pc:docMk/>
          <pc:sldMk cId="2814920123" sldId="293"/>
        </pc:sldMkLst>
      </pc:sldChg>
      <pc:sldChg chg="addSp delSp modSp add mod">
        <pc:chgData name="Liu, Che" userId="4a9b06c2-e94a-484d-a28a-ce0023602830" providerId="ADAL" clId="{9FB84E3A-DE72-454D-B3F7-26769B648F35}" dt="2024-12-04T05:59:26.883" v="427" actId="1076"/>
        <pc:sldMkLst>
          <pc:docMk/>
          <pc:sldMk cId="993819333" sldId="294"/>
        </pc:sldMkLst>
      </pc:sldChg>
      <pc:sldChg chg="addSp delSp modSp new mod">
        <pc:chgData name="Liu, Che" userId="4a9b06c2-e94a-484d-a28a-ce0023602830" providerId="ADAL" clId="{9FB84E3A-DE72-454D-B3F7-26769B648F35}" dt="2024-12-04T06:03:24.562" v="517" actId="20577"/>
        <pc:sldMkLst>
          <pc:docMk/>
          <pc:sldMk cId="1840243201" sldId="295"/>
        </pc:sldMkLst>
      </pc:sldChg>
      <pc:sldChg chg="addSp delSp modSp new mod">
        <pc:chgData name="Liu, Che" userId="4a9b06c2-e94a-484d-a28a-ce0023602830" providerId="ADAL" clId="{9FB84E3A-DE72-454D-B3F7-26769B648F35}" dt="2024-12-04T06:05:49.456" v="599" actId="1076"/>
        <pc:sldMkLst>
          <pc:docMk/>
          <pc:sldMk cId="1232163956" sldId="296"/>
        </pc:sldMkLst>
      </pc:sldChg>
      <pc:sldChg chg="addSp delSp modSp new mod">
        <pc:chgData name="Liu, Che" userId="4a9b06c2-e94a-484d-a28a-ce0023602830" providerId="ADAL" clId="{9FB84E3A-DE72-454D-B3F7-26769B648F35}" dt="2024-12-04T06:08:41.652" v="633"/>
        <pc:sldMkLst>
          <pc:docMk/>
          <pc:sldMk cId="2822999116" sldId="297"/>
        </pc:sldMkLst>
      </pc:sldChg>
      <pc:sldChg chg="addSp delSp modSp new mod">
        <pc:chgData name="Liu, Che" userId="4a9b06c2-e94a-484d-a28a-ce0023602830" providerId="ADAL" clId="{9FB84E3A-DE72-454D-B3F7-26769B648F35}" dt="2024-12-04T06:12:47.929" v="642" actId="1076"/>
        <pc:sldMkLst>
          <pc:docMk/>
          <pc:sldMk cId="1280572569" sldId="298"/>
        </pc:sldMkLst>
      </pc:sldChg>
      <pc:sldChg chg="addSp delSp modSp new mod">
        <pc:chgData name="Liu, Che" userId="4a9b06c2-e94a-484d-a28a-ce0023602830" providerId="ADAL" clId="{9FB84E3A-DE72-454D-B3F7-26769B648F35}" dt="2024-12-04T06:17:45.288" v="683" actId="1076"/>
        <pc:sldMkLst>
          <pc:docMk/>
          <pc:sldMk cId="520338648" sldId="299"/>
        </pc:sldMkLst>
      </pc:sldChg>
      <pc:sldChg chg="addSp delSp modSp new mod">
        <pc:chgData name="Liu, Che" userId="4a9b06c2-e94a-484d-a28a-ce0023602830" providerId="ADAL" clId="{9FB84E3A-DE72-454D-B3F7-26769B648F35}" dt="2024-12-04T06:18:44.511" v="692" actId="1076"/>
        <pc:sldMkLst>
          <pc:docMk/>
          <pc:sldMk cId="488379672" sldId="300"/>
        </pc:sldMkLst>
      </pc:sldChg>
      <pc:sldChg chg="addSp delSp modSp new mod">
        <pc:chgData name="Liu, Che" userId="4a9b06c2-e94a-484d-a28a-ce0023602830" providerId="ADAL" clId="{9FB84E3A-DE72-454D-B3F7-26769B648F35}" dt="2024-12-04T06:19:36.388" v="722" actId="1076"/>
        <pc:sldMkLst>
          <pc:docMk/>
          <pc:sldMk cId="2077596659" sldId="301"/>
        </pc:sldMkLst>
      </pc:sldChg>
      <pc:sldChg chg="addSp delSp modSp new mod">
        <pc:chgData name="Liu, Che" userId="4a9b06c2-e94a-484d-a28a-ce0023602830" providerId="ADAL" clId="{9FB84E3A-DE72-454D-B3F7-26769B648F35}" dt="2024-12-04T06:25:38.273" v="825" actId="20577"/>
        <pc:sldMkLst>
          <pc:docMk/>
          <pc:sldMk cId="1064537150" sldId="302"/>
        </pc:sldMkLst>
      </pc:sldChg>
      <pc:sldChg chg="addSp delSp modSp new mod">
        <pc:chgData name="Liu, Che" userId="4a9b06c2-e94a-484d-a28a-ce0023602830" providerId="ADAL" clId="{9FB84E3A-DE72-454D-B3F7-26769B648F35}" dt="2024-12-04T07:07:50.893" v="989" actId="1076"/>
        <pc:sldMkLst>
          <pc:docMk/>
          <pc:sldMk cId="4279072024" sldId="303"/>
        </pc:sldMkLst>
      </pc:sldChg>
      <pc:sldChg chg="addSp delSp modSp new mod">
        <pc:chgData name="Liu, Che" userId="4a9b06c2-e94a-484d-a28a-ce0023602830" providerId="ADAL" clId="{9FB84E3A-DE72-454D-B3F7-26769B648F35}" dt="2024-12-04T07:08:45.145" v="1030" actId="1076"/>
        <pc:sldMkLst>
          <pc:docMk/>
          <pc:sldMk cId="1025312494" sldId="304"/>
        </pc:sldMkLst>
      </pc:sldChg>
      <pc:sldChg chg="addSp delSp modSp new mod">
        <pc:chgData name="Liu, Che" userId="4a9b06c2-e94a-484d-a28a-ce0023602830" providerId="ADAL" clId="{9FB84E3A-DE72-454D-B3F7-26769B648F35}" dt="2024-12-04T07:14:47.970" v="1170" actId="1076"/>
        <pc:sldMkLst>
          <pc:docMk/>
          <pc:sldMk cId="3388349045" sldId="305"/>
        </pc:sldMkLst>
      </pc:sldChg>
      <pc:sldChg chg="addSp delSp modSp new mod">
        <pc:chgData name="Liu, Che" userId="4a9b06c2-e94a-484d-a28a-ce0023602830" providerId="ADAL" clId="{9FB84E3A-DE72-454D-B3F7-26769B648F35}" dt="2024-12-04T07:19:54.708" v="1332" actId="1076"/>
        <pc:sldMkLst>
          <pc:docMk/>
          <pc:sldMk cId="2831400011" sldId="306"/>
        </pc:sldMkLst>
      </pc:sldChg>
      <pc:sldChg chg="addSp delSp modSp add mod">
        <pc:chgData name="Liu, Che" userId="4a9b06c2-e94a-484d-a28a-ce0023602830" providerId="ADAL" clId="{9FB84E3A-DE72-454D-B3F7-26769B648F35}" dt="2024-12-04T12:26:56.951" v="1431" actId="1076"/>
        <pc:sldMkLst>
          <pc:docMk/>
          <pc:sldMk cId="3459298268" sldId="307"/>
        </pc:sldMkLst>
        <pc:spChg chg="mod">
          <ac:chgData name="Liu, Che" userId="4a9b06c2-e94a-484d-a28a-ce0023602830" providerId="ADAL" clId="{9FB84E3A-DE72-454D-B3F7-26769B648F35}" dt="2024-12-04T12:14:34.873" v="1348" actId="1076"/>
          <ac:spMkLst>
            <pc:docMk/>
            <pc:sldMk cId="3459298268" sldId="307"/>
            <ac:spMk id="5" creationId="{0F82ED0B-6B43-39D7-9671-13967627266D}"/>
          </ac:spMkLst>
        </pc:spChg>
        <pc:spChg chg="add mod">
          <ac:chgData name="Liu, Che" userId="4a9b06c2-e94a-484d-a28a-ce0023602830" providerId="ADAL" clId="{9FB84E3A-DE72-454D-B3F7-26769B648F35}" dt="2024-12-04T12:26:56.951" v="1431" actId="1076"/>
          <ac:spMkLst>
            <pc:docMk/>
            <pc:sldMk cId="3459298268" sldId="307"/>
            <ac:spMk id="7" creationId="{93FFE1EB-0795-9C02-4EE4-A1048AF4BE7E}"/>
          </ac:spMkLst>
        </pc:spChg>
        <pc:picChg chg="add mod">
          <ac:chgData name="Liu, Che" userId="4a9b06c2-e94a-484d-a28a-ce0023602830" providerId="ADAL" clId="{9FB84E3A-DE72-454D-B3F7-26769B648F35}" dt="2024-12-04T12:18:47.463" v="1353" actId="1076"/>
          <ac:picMkLst>
            <pc:docMk/>
            <pc:sldMk cId="3459298268" sldId="307"/>
            <ac:picMk id="3" creationId="{13E06076-D606-A829-5EEF-B8901A2DA5E6}"/>
          </ac:picMkLst>
        </pc:picChg>
      </pc:sldChg>
      <pc:sldChg chg="addSp delSp modSp new mod">
        <pc:chgData name="Liu, Che" userId="4a9b06c2-e94a-484d-a28a-ce0023602830" providerId="ADAL" clId="{9FB84E3A-DE72-454D-B3F7-26769B648F35}" dt="2024-12-04T07:19:29.205" v="1328" actId="1076"/>
        <pc:sldMkLst>
          <pc:docMk/>
          <pc:sldMk cId="1821267798" sldId="308"/>
        </pc:sldMkLst>
        <pc:spChg chg="add mod">
          <ac:chgData name="Liu, Che" userId="4a9b06c2-e94a-484d-a28a-ce0023602830" providerId="ADAL" clId="{9FB84E3A-DE72-454D-B3F7-26769B648F35}" dt="2024-12-04T07:19:29.205" v="1328" actId="1076"/>
          <ac:spMkLst>
            <pc:docMk/>
            <pc:sldMk cId="1821267798" sldId="308"/>
            <ac:spMk id="4" creationId="{63433872-27D9-A6F9-E0C8-1A4556C90C34}"/>
          </ac:spMkLst>
        </pc:spChg>
      </pc:sldChg>
      <pc:sldChg chg="addSp delSp modSp add mod">
        <pc:chgData name="Liu, Che" userId="4a9b06c2-e94a-484d-a28a-ce0023602830" providerId="ADAL" clId="{9FB84E3A-DE72-454D-B3F7-26769B648F35}" dt="2024-12-04T12:33:54.030" v="1535" actId="1076"/>
        <pc:sldMkLst>
          <pc:docMk/>
          <pc:sldMk cId="561691405" sldId="309"/>
        </pc:sldMkLst>
        <pc:spChg chg="add mod">
          <ac:chgData name="Liu, Che" userId="4a9b06c2-e94a-484d-a28a-ce0023602830" providerId="ADAL" clId="{9FB84E3A-DE72-454D-B3F7-26769B648F35}" dt="2024-12-04T12:32:25.466" v="1473" actId="1582"/>
          <ac:spMkLst>
            <pc:docMk/>
            <pc:sldMk cId="561691405" sldId="309"/>
            <ac:spMk id="4" creationId="{56946C1B-4227-4934-2062-1B03C8F82F2E}"/>
          </ac:spMkLst>
        </pc:spChg>
        <pc:spChg chg="add mod">
          <ac:chgData name="Liu, Che" userId="4a9b06c2-e94a-484d-a28a-ce0023602830" providerId="ADAL" clId="{9FB84E3A-DE72-454D-B3F7-26769B648F35}" dt="2024-12-04T12:32:35.974" v="1477" actId="14100"/>
          <ac:spMkLst>
            <pc:docMk/>
            <pc:sldMk cId="561691405" sldId="309"/>
            <ac:spMk id="6" creationId="{5AD64BF6-AABF-B645-50F8-216A3BACFC88}"/>
          </ac:spMkLst>
        </pc:spChg>
        <pc:spChg chg="add mod">
          <ac:chgData name="Liu, Che" userId="4a9b06c2-e94a-484d-a28a-ce0023602830" providerId="ADAL" clId="{9FB84E3A-DE72-454D-B3F7-26769B648F35}" dt="2024-12-04T12:33:00.813" v="1514" actId="1076"/>
          <ac:spMkLst>
            <pc:docMk/>
            <pc:sldMk cId="561691405" sldId="309"/>
            <ac:spMk id="8" creationId="{259207E2-3898-11B5-2F4C-22A6A094156F}"/>
          </ac:spMkLst>
        </pc:spChg>
        <pc:picChg chg="add mod">
          <ac:chgData name="Liu, Che" userId="4a9b06c2-e94a-484d-a28a-ce0023602830" providerId="ADAL" clId="{9FB84E3A-DE72-454D-B3F7-26769B648F35}" dt="2024-12-04T12:32:05.532" v="1469" actId="1076"/>
          <ac:picMkLst>
            <pc:docMk/>
            <pc:sldMk cId="561691405" sldId="309"/>
            <ac:picMk id="2" creationId="{461357B9-A256-319D-713F-9EB8C104882A}"/>
          </ac:picMkLst>
        </pc:picChg>
        <pc:picChg chg="add mod">
          <ac:chgData name="Liu, Che" userId="4a9b06c2-e94a-484d-a28a-ce0023602830" providerId="ADAL" clId="{9FB84E3A-DE72-454D-B3F7-26769B648F35}" dt="2024-12-04T12:33:54.030" v="1535" actId="1076"/>
          <ac:picMkLst>
            <pc:docMk/>
            <pc:sldMk cId="561691405" sldId="309"/>
            <ac:picMk id="9" creationId="{B11E5CAC-6237-4DA8-8814-177480EAECC3}"/>
          </ac:picMkLst>
        </pc:picChg>
      </pc:sldChg>
      <pc:sldChg chg="del">
        <pc:chgData name="Liu, Che" userId="4a9b06c2-e94a-484d-a28a-ce0023602830" providerId="ADAL" clId="{9FB84E3A-DE72-454D-B3F7-26769B648F35}" dt="2024-12-04T05:46:50.377" v="76" actId="2696"/>
        <pc:sldMkLst>
          <pc:docMk/>
          <pc:sldMk cId="477975534" sldId="318"/>
        </pc:sldMkLst>
      </pc:sldChg>
      <pc:sldChg chg="del">
        <pc:chgData name="Liu, Che" userId="4a9b06c2-e94a-484d-a28a-ce0023602830" providerId="ADAL" clId="{9FB84E3A-DE72-454D-B3F7-26769B648F35}" dt="2024-12-04T05:46:47.016" v="72" actId="2696"/>
        <pc:sldMkLst>
          <pc:docMk/>
          <pc:sldMk cId="4094567071" sldId="322"/>
        </pc:sldMkLst>
      </pc:sldChg>
      <pc:sldChg chg="del">
        <pc:chgData name="Liu, Che" userId="4a9b06c2-e94a-484d-a28a-ce0023602830" providerId="ADAL" clId="{9FB84E3A-DE72-454D-B3F7-26769B648F35}" dt="2024-12-04T05:46:47.509" v="73" actId="2696"/>
        <pc:sldMkLst>
          <pc:docMk/>
          <pc:sldMk cId="514939930" sldId="323"/>
        </pc:sldMkLst>
      </pc:sldChg>
      <pc:sldChg chg="del">
        <pc:chgData name="Liu, Che" userId="4a9b06c2-e94a-484d-a28a-ce0023602830" providerId="ADAL" clId="{9FB84E3A-DE72-454D-B3F7-26769B648F35}" dt="2024-12-04T05:46:49.502" v="74" actId="2696"/>
        <pc:sldMkLst>
          <pc:docMk/>
          <pc:sldMk cId="2776815243" sldId="326"/>
        </pc:sldMkLst>
      </pc:sldChg>
      <pc:sldChg chg="del">
        <pc:chgData name="Liu, Che" userId="4a9b06c2-e94a-484d-a28a-ce0023602830" providerId="ADAL" clId="{9FB84E3A-DE72-454D-B3F7-26769B648F35}" dt="2024-12-04T05:46:49.681" v="75" actId="2696"/>
        <pc:sldMkLst>
          <pc:docMk/>
          <pc:sldMk cId="3693688839" sldId="327"/>
        </pc:sldMkLst>
      </pc:sldChg>
      <pc:sldChg chg="del">
        <pc:chgData name="Liu, Che" userId="4a9b06c2-e94a-484d-a28a-ce0023602830" providerId="ADAL" clId="{9FB84E3A-DE72-454D-B3F7-26769B648F35}" dt="2024-12-04T05:46:50.546" v="77" actId="2696"/>
        <pc:sldMkLst>
          <pc:docMk/>
          <pc:sldMk cId="3462862028" sldId="328"/>
        </pc:sldMkLst>
      </pc:sldChg>
      <pc:sldChg chg="del">
        <pc:chgData name="Liu, Che" userId="4a9b06c2-e94a-484d-a28a-ce0023602830" providerId="ADAL" clId="{9FB84E3A-DE72-454D-B3F7-26769B648F35}" dt="2024-12-04T05:46:50.705" v="78" actId="2696"/>
        <pc:sldMkLst>
          <pc:docMk/>
          <pc:sldMk cId="3793636755" sldId="329"/>
        </pc:sldMkLst>
      </pc:sldChg>
      <pc:sldChg chg="del">
        <pc:chgData name="Liu, Che" userId="4a9b06c2-e94a-484d-a28a-ce0023602830" providerId="ADAL" clId="{9FB84E3A-DE72-454D-B3F7-26769B648F35}" dt="2024-12-04T05:46:50.862" v="79" actId="2696"/>
        <pc:sldMkLst>
          <pc:docMk/>
          <pc:sldMk cId="3646205405" sldId="330"/>
        </pc:sldMkLst>
      </pc:sldChg>
      <pc:sldChg chg="del">
        <pc:chgData name="Liu, Che" userId="4a9b06c2-e94a-484d-a28a-ce0023602830" providerId="ADAL" clId="{9FB84E3A-DE72-454D-B3F7-26769B648F35}" dt="2024-12-04T05:46:51.016" v="80" actId="2696"/>
        <pc:sldMkLst>
          <pc:docMk/>
          <pc:sldMk cId="7564685" sldId="331"/>
        </pc:sldMkLst>
      </pc:sldChg>
      <pc:sldChg chg="del">
        <pc:chgData name="Liu, Che" userId="4a9b06c2-e94a-484d-a28a-ce0023602830" providerId="ADAL" clId="{9FB84E3A-DE72-454D-B3F7-26769B648F35}" dt="2024-12-04T05:46:51.174" v="81" actId="2696"/>
        <pc:sldMkLst>
          <pc:docMk/>
          <pc:sldMk cId="3210849321" sldId="332"/>
        </pc:sldMkLst>
      </pc:sldChg>
      <pc:sldChg chg="del">
        <pc:chgData name="Liu, Che" userId="4a9b06c2-e94a-484d-a28a-ce0023602830" providerId="ADAL" clId="{9FB84E3A-DE72-454D-B3F7-26769B648F35}" dt="2024-12-04T05:46:51.331" v="82" actId="2696"/>
        <pc:sldMkLst>
          <pc:docMk/>
          <pc:sldMk cId="2579654145" sldId="333"/>
        </pc:sldMkLst>
      </pc:sldChg>
      <pc:sldChg chg="del">
        <pc:chgData name="Liu, Che" userId="4a9b06c2-e94a-484d-a28a-ce0023602830" providerId="ADAL" clId="{9FB84E3A-DE72-454D-B3F7-26769B648F35}" dt="2024-12-04T05:46:51.500" v="83" actId="2696"/>
        <pc:sldMkLst>
          <pc:docMk/>
          <pc:sldMk cId="1359148858" sldId="334"/>
        </pc:sldMkLst>
      </pc:sldChg>
      <pc:sldChg chg="del">
        <pc:chgData name="Liu, Che" userId="4a9b06c2-e94a-484d-a28a-ce0023602830" providerId="ADAL" clId="{9FB84E3A-DE72-454D-B3F7-26769B648F35}" dt="2024-12-04T05:46:51.661" v="84" actId="2696"/>
        <pc:sldMkLst>
          <pc:docMk/>
          <pc:sldMk cId="3844262757" sldId="335"/>
        </pc:sldMkLst>
      </pc:sldChg>
      <pc:sldChg chg="del">
        <pc:chgData name="Liu, Che" userId="4a9b06c2-e94a-484d-a28a-ce0023602830" providerId="ADAL" clId="{9FB84E3A-DE72-454D-B3F7-26769B648F35}" dt="2024-12-04T05:46:51.848" v="85" actId="2696"/>
        <pc:sldMkLst>
          <pc:docMk/>
          <pc:sldMk cId="3418547979" sldId="336"/>
        </pc:sldMkLst>
      </pc:sldChg>
      <pc:sldChg chg="del">
        <pc:chgData name="Liu, Che" userId="4a9b06c2-e94a-484d-a28a-ce0023602830" providerId="ADAL" clId="{9FB84E3A-DE72-454D-B3F7-26769B648F35}" dt="2024-12-04T05:46:53.267" v="86" actId="2696"/>
        <pc:sldMkLst>
          <pc:docMk/>
          <pc:sldMk cId="3795177187" sldId="337"/>
        </pc:sldMkLst>
      </pc:sldChg>
      <pc:sldChg chg="del">
        <pc:chgData name="Liu, Che" userId="4a9b06c2-e94a-484d-a28a-ce0023602830" providerId="ADAL" clId="{9FB84E3A-DE72-454D-B3F7-26769B648F35}" dt="2024-12-04T05:46:56.546" v="87" actId="2696"/>
        <pc:sldMkLst>
          <pc:docMk/>
          <pc:sldMk cId="1360281238" sldId="3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82A2-F7C8-1B42-AFEE-A052BE3165A4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82BED-5CDA-F146-99BF-2E3892A95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82BED-5CDA-F146-99BF-2E3892A95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58DA-13DC-0715-EE68-7DE2E67A6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C105D-838A-88AF-6AC6-5BDED593D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A1E56-1FCD-5CD5-AD73-233D3C47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E7118-404C-BCA7-DB45-95E81099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8A2BB-5E3B-7031-07E2-73F591E1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A5FA-BA28-6126-DE8E-BE67E853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8589-970D-0C11-C754-F18257504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85852-A665-6954-C82A-9327D40A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796-2909-1817-817E-4729E3B0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C017A-C118-BC8C-4CB1-7484EC57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BF900-37D2-86E1-BD96-F6AA00C33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57DAA-89D4-D609-D2CA-394C0D27D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89BE-CAC2-814C-786D-F9BD5A1D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1D55-E08B-8D33-B984-0C236EC3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2466A-8281-8031-186B-72648E37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8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7AD2-E000-3ABD-4C2C-8AAB954C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5CAD-00A5-73FC-75D0-A3420B53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A0D2-A19C-FB79-D004-6EDB91C1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DABF-9C9A-CF2F-FC76-066E68EB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3FFF2-3B72-CC78-4CF8-670ED6D4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8CD-E37B-15A1-E87C-AA12697A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03CD0-2D59-5126-011B-23C918D2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5EB2-C6A9-962A-311F-F7FDC08E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B9A86-28E6-E2DC-2FA0-4D97851D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00633-A7F2-DA1E-4C24-682A6A42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0550-6A12-CAF0-4F0D-F7EC51E6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50FA7-4E7D-DDDA-78E4-D7F2C7620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ACD99-86EA-E4BD-E4C0-CC09AC371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93C07-73BF-F168-5EB0-2408CB9C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0D51A-D4D4-5408-9813-46290B3F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D347E-25E8-BAC3-7BDE-E3762564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B00C-DF1B-1495-35BF-AC13D01E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A37D5-F6BF-25CF-1288-DABC314EA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D0D6D-B2C6-74A1-7A05-28C825170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2558E-726B-F22D-92F7-53F89E2A0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5DF1D-7133-94D0-4641-E0E78978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219D9-5B9A-12A3-60A9-240579C2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84EA4-08AB-0628-7C70-5FD281D9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A1D81-8040-0D2C-98EA-F566D935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DF1B-77A9-9135-A5E6-F9A907BD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5CDE4-9048-2F07-20BF-D185A93F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E4E9C-2732-DE79-378B-0D00B0CE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FB298-94B1-79C2-BC5E-BD56B30C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7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F14A1-65C7-A224-8067-D6BBF05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2D120-BF5E-9D00-ED50-A2ED96EF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F23F-C695-3DC8-1A46-DB3ECA32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D828-3BD7-76D8-B0FA-82054870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B9E-7F94-6F80-9FDA-83C47D4F3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D29DE-619D-32DF-6B1E-DD16E9EA7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E2424-7F89-08D8-A8CA-4FEF39FD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4A46-9FED-0153-8103-558166F1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5FEC-57D1-3F31-52E7-6CB2EA69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9C93-A4C9-86E8-177C-248AA306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49741-C392-9FF7-0865-6A9AD0EA0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BEA6-E755-0DD5-AD19-5786B162B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A3A06-1E06-D19A-7C17-E13CC69B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DD80E-EBD0-66CF-64D2-171130C8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422E-5460-79EE-81E8-E1376950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5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AA59B-8F22-5994-2F51-2AA188D2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5108A-B2E7-5503-CA06-066ED9FB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3AEB-094A-922C-3A68-AF1A627DA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67394-C0B2-7F43-9251-5828C7305342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28F0-99FA-05C5-7A0B-A8619EE90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9C1D5-7068-3882-0D27-3082A77CF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655D6D-4155-8A44-910C-EBAE616B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48E0FF-03EC-4EB9-F258-68934B86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5" t="21730" r="42974" b="17907"/>
          <a:stretch/>
        </p:blipFill>
        <p:spPr>
          <a:xfrm>
            <a:off x="9714093" y="1844"/>
            <a:ext cx="2454927" cy="847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4E537-D42F-E31C-680B-B9B4913CCFEB}"/>
              </a:ext>
            </a:extLst>
          </p:cNvPr>
          <p:cNvSpPr txBox="1"/>
          <p:nvPr/>
        </p:nvSpPr>
        <p:spPr>
          <a:xfrm>
            <a:off x="1367245" y="1784308"/>
            <a:ext cx="94575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Multimodal Learning in Healthcare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Che Liu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27 Feb 2025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7383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BC72F-2E57-CC3A-2226-1188B0FE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1" y="101720"/>
            <a:ext cx="7772400" cy="2461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A49E1-F392-F036-F34D-8E3FC9FDB832}"/>
              </a:ext>
            </a:extLst>
          </p:cNvPr>
          <p:cNvSpPr txBox="1"/>
          <p:nvPr/>
        </p:nvSpPr>
        <p:spPr>
          <a:xfrm>
            <a:off x="8045530" y="1237554"/>
            <a:ext cx="4089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Balance dataset is important.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B4240-ECF3-7344-3DD4-4240574B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1" y="3173801"/>
            <a:ext cx="7772400" cy="3231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6E219-075E-A977-2C99-BE04FFDA8A90}"/>
              </a:ext>
            </a:extLst>
          </p:cNvPr>
          <p:cNvSpPr txBox="1"/>
          <p:nvPr/>
        </p:nvSpPr>
        <p:spPr>
          <a:xfrm>
            <a:off x="8190904" y="4558616"/>
            <a:ext cx="379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Synthetic Image is more beneficial than reports.</a:t>
            </a:r>
          </a:p>
        </p:txBody>
      </p:sp>
    </p:spTree>
    <p:extLst>
      <p:ext uri="{BB962C8B-B14F-4D97-AF65-F5344CB8AC3E}">
        <p14:creationId xmlns:p14="http://schemas.microsoft.com/office/powerpoint/2010/main" val="106242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BEAC9-3B0E-B977-E067-62F423B7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9"/>
            <a:ext cx="7381709" cy="289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99853-2743-3271-F894-BECFEB74C5EB}"/>
              </a:ext>
            </a:extLst>
          </p:cNvPr>
          <p:cNvSpPr txBox="1"/>
          <p:nvPr/>
        </p:nvSpPr>
        <p:spPr>
          <a:xfrm>
            <a:off x="7381709" y="1226635"/>
            <a:ext cx="4810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Diverse dataset gives better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76778-05FB-2BD5-3FDA-D0F2508E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1" y="3272883"/>
            <a:ext cx="7493215" cy="317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86F8A-0BA3-9C96-2004-CEA46F3F339E}"/>
              </a:ext>
            </a:extLst>
          </p:cNvPr>
          <p:cNvSpPr txBox="1"/>
          <p:nvPr/>
        </p:nvSpPr>
        <p:spPr>
          <a:xfrm>
            <a:off x="7774785" y="4444223"/>
            <a:ext cx="402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Always selecting powerful Gen Model</a:t>
            </a:r>
          </a:p>
        </p:txBody>
      </p:sp>
    </p:spTree>
    <p:extLst>
      <p:ext uri="{BB962C8B-B14F-4D97-AF65-F5344CB8AC3E}">
        <p14:creationId xmlns:p14="http://schemas.microsoft.com/office/powerpoint/2010/main" val="6477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00102-92CB-6361-1810-252B5E5DA434}"/>
              </a:ext>
            </a:extLst>
          </p:cNvPr>
          <p:cNvSpPr txBox="1"/>
          <p:nvPr/>
        </p:nvSpPr>
        <p:spPr>
          <a:xfrm>
            <a:off x="0" y="-15478"/>
            <a:ext cx="10660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Knowledge-enhanced Multimodal ECG Representation Learning with Arbitrary-Lead Inputs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ABA05-9A31-637C-DB27-758F7D0A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98" y="1407347"/>
            <a:ext cx="7772400" cy="2300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359FC-3951-8EF4-7F87-045B1B6E6ADA}"/>
              </a:ext>
            </a:extLst>
          </p:cNvPr>
          <p:cNvSpPr txBox="1"/>
          <p:nvPr/>
        </p:nvSpPr>
        <p:spPr>
          <a:xfrm>
            <a:off x="3328822" y="3982028"/>
            <a:ext cx="535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Motivation of ECG Multimodal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DE3EE-4D5A-4267-C671-159713FA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955" y="1251229"/>
            <a:ext cx="2107426" cy="1957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594DC-41F6-43A2-9473-E81151695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090" y="3324792"/>
            <a:ext cx="2681997" cy="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5694C-ADCF-16B8-D8A5-6ED54CD7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" y="1906859"/>
            <a:ext cx="11910183" cy="4572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E8F6B-0CB9-06C2-259F-1B2F5776AD2F}"/>
              </a:ext>
            </a:extLst>
          </p:cNvPr>
          <p:cNvSpPr/>
          <p:nvPr/>
        </p:nvSpPr>
        <p:spPr>
          <a:xfrm>
            <a:off x="2798956" y="3947532"/>
            <a:ext cx="1170878" cy="6913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FDBEA8-4997-127F-B9F5-99F8B65EFE53}"/>
              </a:ext>
            </a:extLst>
          </p:cNvPr>
          <p:cNvCxnSpPr>
            <a:cxnSpLocks/>
          </p:cNvCxnSpPr>
          <p:nvPr/>
        </p:nvCxnSpPr>
        <p:spPr>
          <a:xfrm>
            <a:off x="2286001" y="2040673"/>
            <a:ext cx="814039" cy="1906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511BFD-D245-3000-4251-D4C54D95C62C}"/>
              </a:ext>
            </a:extLst>
          </p:cNvPr>
          <p:cNvSpPr txBox="1"/>
          <p:nvPr/>
        </p:nvSpPr>
        <p:spPr>
          <a:xfrm>
            <a:off x="1062749" y="1671341"/>
            <a:ext cx="287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Lack of Domain Knowledge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0C8FDE-D740-5120-053F-5CC2F4662586}"/>
              </a:ext>
            </a:extLst>
          </p:cNvPr>
          <p:cNvSpPr/>
          <p:nvPr/>
        </p:nvSpPr>
        <p:spPr>
          <a:xfrm>
            <a:off x="7340734" y="1755646"/>
            <a:ext cx="4055812" cy="115482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D2CA5-C7CD-8F8E-B4E0-9F227D65D76D}"/>
              </a:ext>
            </a:extLst>
          </p:cNvPr>
          <p:cNvCxnSpPr>
            <a:cxnSpLocks/>
          </p:cNvCxnSpPr>
          <p:nvPr/>
        </p:nvCxnSpPr>
        <p:spPr>
          <a:xfrm>
            <a:off x="6400995" y="1360449"/>
            <a:ext cx="998727" cy="5464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50C26D-0B85-CC4E-6ABC-C0AD37C7F59E}"/>
              </a:ext>
            </a:extLst>
          </p:cNvPr>
          <p:cNvSpPr txBox="1"/>
          <p:nvPr/>
        </p:nvSpPr>
        <p:spPr>
          <a:xfrm>
            <a:off x="4529038" y="991117"/>
            <a:ext cx="419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Mining structure knowledge from reports</a:t>
            </a:r>
          </a:p>
        </p:txBody>
      </p:sp>
    </p:spTree>
    <p:extLst>
      <p:ext uri="{BB962C8B-B14F-4D97-AF65-F5344CB8AC3E}">
        <p14:creationId xmlns:p14="http://schemas.microsoft.com/office/powerpoint/2010/main" val="316583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2EB1F-0130-71E3-3379-D9CED9E2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6" y="359035"/>
            <a:ext cx="11919327" cy="3259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E7800-7C4A-A0BE-B3BB-13197180A1DF}"/>
              </a:ext>
            </a:extLst>
          </p:cNvPr>
          <p:cNvSpPr txBox="1"/>
          <p:nvPr/>
        </p:nvSpPr>
        <p:spPr>
          <a:xfrm>
            <a:off x="1789924" y="3780263"/>
            <a:ext cx="886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Converting free-text report to structure knowledge via general LLM</a:t>
            </a:r>
          </a:p>
        </p:txBody>
      </p:sp>
    </p:spTree>
    <p:extLst>
      <p:ext uri="{BB962C8B-B14F-4D97-AF65-F5344CB8AC3E}">
        <p14:creationId xmlns:p14="http://schemas.microsoft.com/office/powerpoint/2010/main" val="223521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A53E6-D5D7-E06B-365C-A71F1BEC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3" y="101832"/>
            <a:ext cx="12037617" cy="381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FC6CC-8A0C-88EF-E01E-ACEBC19D1CAD}"/>
              </a:ext>
            </a:extLst>
          </p:cNvPr>
          <p:cNvSpPr txBox="1"/>
          <p:nvPr/>
        </p:nvSpPr>
        <p:spPr>
          <a:xfrm>
            <a:off x="2560320" y="4081346"/>
            <a:ext cx="707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Capture lead-wise pattern and process missing lead</a:t>
            </a:r>
          </a:p>
        </p:txBody>
      </p:sp>
    </p:spTree>
    <p:extLst>
      <p:ext uri="{BB962C8B-B14F-4D97-AF65-F5344CB8AC3E}">
        <p14:creationId xmlns:p14="http://schemas.microsoft.com/office/powerpoint/2010/main" val="21569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97761-033C-C788-AE93-62FF563B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6" y="0"/>
            <a:ext cx="7772400" cy="2827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49774-BDEC-B747-AF13-E8F31835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6" y="3230514"/>
            <a:ext cx="6474026" cy="236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45659-67F5-68FF-20FE-33F18ABE6B6B}"/>
              </a:ext>
            </a:extLst>
          </p:cNvPr>
          <p:cNvSpPr txBox="1"/>
          <p:nvPr/>
        </p:nvSpPr>
        <p:spPr>
          <a:xfrm>
            <a:off x="8051180" y="568286"/>
            <a:ext cx="4140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Performance on zero-shot classification across six datasets, comparing </a:t>
            </a:r>
            <a:r>
              <a:rPr lang="en-GB" sz="2400" b="1" dirty="0"/>
              <a:t>K-MERL</a:t>
            </a:r>
            <a:r>
              <a:rPr lang="en-GB" sz="2400" dirty="0"/>
              <a:t> and MERL (previous SOTA)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3A3EC-10EC-E49A-77F3-328A4D8E4C74}"/>
              </a:ext>
            </a:extLst>
          </p:cNvPr>
          <p:cNvSpPr txBox="1"/>
          <p:nvPr/>
        </p:nvSpPr>
        <p:spPr>
          <a:xfrm>
            <a:off x="1021999" y="5645583"/>
            <a:ext cx="4738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Comparison of </a:t>
            </a:r>
            <a:r>
              <a:rPr lang="en-GB" sz="2000" b="1" dirty="0"/>
              <a:t>K-MERL</a:t>
            </a:r>
            <a:r>
              <a:rPr lang="en-GB" sz="2000" dirty="0"/>
              <a:t> and MERL on seen and unseen classes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C0FCD-F4BF-B70D-1F2D-1F9418BB4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35" y="3072251"/>
            <a:ext cx="4370543" cy="2616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8D798-B487-69F9-3041-9E6BE8922451}"/>
              </a:ext>
            </a:extLst>
          </p:cNvPr>
          <p:cNvSpPr txBox="1"/>
          <p:nvPr/>
        </p:nvSpPr>
        <p:spPr>
          <a:xfrm>
            <a:off x="7177791" y="5641748"/>
            <a:ext cx="5107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Comparison of </a:t>
            </a:r>
            <a:r>
              <a:rPr lang="en-GB" sz="2000" b="1" dirty="0"/>
              <a:t>K-MERL</a:t>
            </a:r>
            <a:r>
              <a:rPr lang="en-GB" sz="2000" dirty="0"/>
              <a:t> and MERL with prompt engineering (PE).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649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74DFC-545A-BC28-2982-2FF83A7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71"/>
            <a:ext cx="11939492" cy="3728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40D26-9B17-ADEC-1E0E-8C7DD71829A0}"/>
              </a:ext>
            </a:extLst>
          </p:cNvPr>
          <p:cNvSpPr txBox="1"/>
          <p:nvPr/>
        </p:nvSpPr>
        <p:spPr>
          <a:xfrm>
            <a:off x="1717288" y="3992137"/>
            <a:ext cx="9522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Performance comparison of K-MERL and MERL with partial lead inputs.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35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03C1E-AFDC-76F6-251A-8602E08F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6" y="121700"/>
            <a:ext cx="4637050" cy="296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24878-CEF2-DC41-00CA-FF097B85195A}"/>
              </a:ext>
            </a:extLst>
          </p:cNvPr>
          <p:cNvSpPr txBox="1"/>
          <p:nvPr/>
        </p:nvSpPr>
        <p:spPr>
          <a:xfrm>
            <a:off x="5452946" y="1137425"/>
            <a:ext cx="512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Tokenizer size is matter in transformer-based ECG encoder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F8C7C-F8ED-0650-9D89-348DEA03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60" y="3422541"/>
            <a:ext cx="4482156" cy="3313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85F49-5F47-FB36-290E-7B16EAA98E10}"/>
              </a:ext>
            </a:extLst>
          </p:cNvPr>
          <p:cNvSpPr txBox="1"/>
          <p:nvPr/>
        </p:nvSpPr>
        <p:spPr>
          <a:xfrm>
            <a:off x="5620216" y="4555752"/>
            <a:ext cx="55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 masked segment  + More masked lead provide optimal results</a:t>
            </a:r>
          </a:p>
        </p:txBody>
      </p:sp>
    </p:spTree>
    <p:extLst>
      <p:ext uri="{BB962C8B-B14F-4D97-AF65-F5344CB8AC3E}">
        <p14:creationId xmlns:p14="http://schemas.microsoft.com/office/powerpoint/2010/main" val="375737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D2004-BC98-FAE9-FFEA-7192D26F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4" y="69953"/>
            <a:ext cx="6178524" cy="190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EF397-7E47-69EB-6A3F-42F2CCA0D417}"/>
              </a:ext>
            </a:extLst>
          </p:cNvPr>
          <p:cNvSpPr txBox="1"/>
          <p:nvPr/>
        </p:nvSpPr>
        <p:spPr>
          <a:xfrm>
            <a:off x="6615576" y="792270"/>
            <a:ext cx="491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Mined Domain Knowledge is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19244-330D-6E27-BFA6-0DBFBA50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4" y="2290554"/>
            <a:ext cx="6089812" cy="1950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458B3-369A-DA9F-8C75-947531E2F2DF}"/>
              </a:ext>
            </a:extLst>
          </p:cNvPr>
          <p:cNvSpPr txBox="1"/>
          <p:nvPr/>
        </p:nvSpPr>
        <p:spPr>
          <a:xfrm>
            <a:off x="6615576" y="3198167"/>
            <a:ext cx="4998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Mined entities need post-processing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BEFFA-0CB4-D788-0C25-5293720F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6" y="4555124"/>
            <a:ext cx="6089812" cy="1707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D92C6-AC06-6E62-5601-4FE3A3D2EECD}"/>
              </a:ext>
            </a:extLst>
          </p:cNvPr>
          <p:cNvSpPr txBox="1"/>
          <p:nvPr/>
        </p:nvSpPr>
        <p:spPr>
          <a:xfrm>
            <a:off x="6383305" y="5121167"/>
            <a:ext cx="581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Lead-wise processing is important for ECG</a:t>
            </a:r>
          </a:p>
        </p:txBody>
      </p:sp>
    </p:spTree>
    <p:extLst>
      <p:ext uri="{BB962C8B-B14F-4D97-AF65-F5344CB8AC3E}">
        <p14:creationId xmlns:p14="http://schemas.microsoft.com/office/powerpoint/2010/main" val="175545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4D20AC-0755-95A9-8E4E-465F4E22096B}"/>
              </a:ext>
            </a:extLst>
          </p:cNvPr>
          <p:cNvSpPr txBox="1"/>
          <p:nvPr/>
        </p:nvSpPr>
        <p:spPr>
          <a:xfrm>
            <a:off x="713678" y="0"/>
            <a:ext cx="1207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Can Medical Vision-Language Pre-training Succeed with Purely Synthetic Data?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F56F1-4843-7C02-4A0F-84E9B0C7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734909"/>
            <a:ext cx="6354336" cy="4241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AB7F2-D40D-AAEB-F918-27A19E3FB5C2}"/>
              </a:ext>
            </a:extLst>
          </p:cNvPr>
          <p:cNvSpPr txBox="1"/>
          <p:nvPr/>
        </p:nvSpPr>
        <p:spPr>
          <a:xfrm>
            <a:off x="2068231" y="4975925"/>
            <a:ext cx="4027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CLIP success on large-scale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D3904-041F-95AA-54CA-AC32974C197D}"/>
              </a:ext>
            </a:extLst>
          </p:cNvPr>
          <p:cNvSpPr txBox="1"/>
          <p:nvPr/>
        </p:nvSpPr>
        <p:spPr>
          <a:xfrm>
            <a:off x="8051180" y="4360372"/>
            <a:ext cx="2701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OpenAI-CLIP: 400M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BiomedCLIP: 15M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BIOMEDICA: 24M</a:t>
            </a:r>
          </a:p>
        </p:txBody>
      </p:sp>
    </p:spTree>
    <p:extLst>
      <p:ext uri="{BB962C8B-B14F-4D97-AF65-F5344CB8AC3E}">
        <p14:creationId xmlns:p14="http://schemas.microsoft.com/office/powerpoint/2010/main" val="9970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BA1C1-6EA3-CB9A-EE65-5A218FAA4CE2}"/>
              </a:ext>
            </a:extLst>
          </p:cNvPr>
          <p:cNvSpPr txBox="1"/>
          <p:nvPr/>
        </p:nvSpPr>
        <p:spPr>
          <a:xfrm>
            <a:off x="1351600" y="0"/>
            <a:ext cx="948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Argus: Benchmarking and Enhancing Vision-Language Models for 3D Radiology Report Generation (3DRRG)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E9BF2-C30C-6057-77F0-A4EA99B5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" y="1120832"/>
            <a:ext cx="11952762" cy="32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465337-166C-C33C-088D-F4AF0FE21949}"/>
              </a:ext>
            </a:extLst>
          </p:cNvPr>
          <p:cNvSpPr txBox="1"/>
          <p:nvPr/>
        </p:nvSpPr>
        <p:spPr>
          <a:xfrm>
            <a:off x="132203" y="108991"/>
            <a:ext cx="52670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 in 3DRRG: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Small and noisy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High cost on processing 3D volume.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Lack of metric for 3DRRG</a:t>
            </a:r>
          </a:p>
        </p:txBody>
      </p:sp>
    </p:spTree>
    <p:extLst>
      <p:ext uri="{BB962C8B-B14F-4D97-AF65-F5344CB8AC3E}">
        <p14:creationId xmlns:p14="http://schemas.microsoft.com/office/powerpoint/2010/main" val="408399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1085D-8D14-43A9-5A06-6388AFBA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9" y="4432031"/>
            <a:ext cx="6472188" cy="2205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11181-F102-D116-F4A9-49E417D0D5EB}"/>
              </a:ext>
            </a:extLst>
          </p:cNvPr>
          <p:cNvSpPr txBox="1"/>
          <p:nvPr/>
        </p:nvSpPr>
        <p:spPr>
          <a:xfrm>
            <a:off x="6841475" y="5108715"/>
            <a:ext cx="505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first build a dataset named CT-3DRRG from public resources.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EB735-F17F-CC65-E35A-59597B8D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2" y="220064"/>
            <a:ext cx="12054068" cy="31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B2C56-8208-CFB2-F5D5-122181C5539B}"/>
              </a:ext>
            </a:extLst>
          </p:cNvPr>
          <p:cNvSpPr txBox="1"/>
          <p:nvPr/>
        </p:nvSpPr>
        <p:spPr>
          <a:xfrm>
            <a:off x="190959" y="1120676"/>
            <a:ext cx="114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Removal of Numerical Values Not Directly Obtainable from CT Scans:</a:t>
            </a:r>
            <a:r>
              <a:rPr lang="en-GB" sz="2400" dirty="0"/>
              <a:t> </a:t>
            </a:r>
          </a:p>
          <a:p>
            <a:r>
              <a:rPr lang="en-GB" sz="2400" dirty="0"/>
              <a:t>	 “SAT O2 without oxygen of 93” and “Fever up 796 to 38”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Removal of Numerical Measurements Dependent on External Tools: </a:t>
            </a:r>
          </a:p>
          <a:p>
            <a:r>
              <a:rPr lang="en-GB" sz="2400" b="1" dirty="0"/>
              <a:t>	</a:t>
            </a:r>
            <a:r>
              <a:rPr lang="en-GB" sz="2400" dirty="0"/>
              <a:t>“Increase in trunk </a:t>
            </a:r>
            <a:r>
              <a:rPr lang="en-GB" sz="2400" dirty="0" err="1"/>
              <a:t>caliber</a:t>
            </a:r>
            <a:r>
              <a:rPr lang="en-GB" sz="2400" dirty="0"/>
              <a:t> of the 39mm pulmonary artery”.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Removal of Sentences Comparing to Previous Studies: </a:t>
            </a:r>
          </a:p>
          <a:p>
            <a:r>
              <a:rPr lang="en-GB" sz="2400" b="1" dirty="0"/>
              <a:t>	</a:t>
            </a:r>
            <a:r>
              <a:rPr lang="en-GB" sz="2400" dirty="0"/>
              <a:t>“It is compared to the pre- 811 </a:t>
            </a:r>
            <a:r>
              <a:rPr lang="en-GB" sz="2400" dirty="0" err="1"/>
              <a:t>vious</a:t>
            </a:r>
            <a:r>
              <a:rPr lang="en-GB" sz="2400" dirty="0"/>
              <a:t> study of March 2019, not mediastinal,” 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390FA-28B7-864F-90BA-A168550E3370}"/>
              </a:ext>
            </a:extLst>
          </p:cNvPr>
          <p:cNvSpPr txBox="1"/>
          <p:nvPr/>
        </p:nvSpPr>
        <p:spPr>
          <a:xfrm>
            <a:off x="0" y="0"/>
            <a:ext cx="3874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Clean CT report for 3DRRG</a:t>
            </a:r>
          </a:p>
        </p:txBody>
      </p:sp>
    </p:spTree>
    <p:extLst>
      <p:ext uri="{BB962C8B-B14F-4D97-AF65-F5344CB8AC3E}">
        <p14:creationId xmlns:p14="http://schemas.microsoft.com/office/powerpoint/2010/main" val="4609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CB758-8EBD-C468-A4C6-18B90636E05D}"/>
              </a:ext>
            </a:extLst>
          </p:cNvPr>
          <p:cNvSpPr txBox="1"/>
          <p:nvPr/>
        </p:nvSpPr>
        <p:spPr>
          <a:xfrm>
            <a:off x="0" y="0"/>
            <a:ext cx="6690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prepare vision encoder and connector?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A49C8-B500-B931-EA0A-51964E9E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92215"/>
            <a:ext cx="6471213" cy="3276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A81C5-BA64-9EB7-6CA1-F46115D6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85"/>
          <a:stretch/>
        </p:blipFill>
        <p:spPr>
          <a:xfrm>
            <a:off x="71827" y="3737683"/>
            <a:ext cx="6546638" cy="3117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6F078-FDCD-FB2C-8AE6-566F919B2CFA}"/>
              </a:ext>
            </a:extLst>
          </p:cNvPr>
          <p:cNvSpPr txBox="1"/>
          <p:nvPr/>
        </p:nvSpPr>
        <p:spPr>
          <a:xfrm>
            <a:off x="6505938" y="609804"/>
            <a:ext cx="565133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  <a:p>
            <a:pPr marL="342900" indent="-342900">
              <a:buAutoNum type="arabicPeriod"/>
            </a:pPr>
            <a:r>
              <a:rPr lang="en-US" sz="2000" dirty="0"/>
              <a:t>language supervision is crucial</a:t>
            </a:r>
          </a:p>
          <a:p>
            <a:pPr marL="342900" indent="-342900">
              <a:buAutoNum type="arabicPeriod"/>
            </a:pPr>
            <a:r>
              <a:rPr lang="en-US" sz="2000" dirty="0"/>
              <a:t>MAE is better than contrastive learning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Pixel shuffle always better than others, because less information loss.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Higher resolution input provide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277773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2F460-332E-4227-B1C9-1E6111AF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58" y="790908"/>
            <a:ext cx="3301224" cy="3248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40B97-F467-99E8-8261-BB24B321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73"/>
          <a:stretch/>
        </p:blipFill>
        <p:spPr>
          <a:xfrm>
            <a:off x="516777" y="814983"/>
            <a:ext cx="3153672" cy="31541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9D237B-1595-1C72-4D17-8162F3D40094}"/>
              </a:ext>
            </a:extLst>
          </p:cNvPr>
          <p:cNvCxnSpPr>
            <a:cxnSpLocks/>
          </p:cNvCxnSpPr>
          <p:nvPr/>
        </p:nvCxnSpPr>
        <p:spPr>
          <a:xfrm>
            <a:off x="3716248" y="2268630"/>
            <a:ext cx="1802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90FE-02A2-138C-07E6-C3B06A1A8D1E}"/>
              </a:ext>
            </a:extLst>
          </p:cNvPr>
          <p:cNvSpPr txBox="1"/>
          <p:nvPr/>
        </p:nvSpPr>
        <p:spPr>
          <a:xfrm>
            <a:off x="3796385" y="1248950"/>
            <a:ext cx="1543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Pixel Shuffle</a:t>
            </a:r>
          </a:p>
          <a:p>
            <a:pPr algn="ctr"/>
            <a:r>
              <a:rPr lang="en-US" sz="2000" dirty="0"/>
              <a:t>Scale=3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C9006-3949-9A2F-13EE-F33F08A79AFA}"/>
              </a:ext>
            </a:extLst>
          </p:cNvPr>
          <p:cNvSpPr txBox="1"/>
          <p:nvPr/>
        </p:nvSpPr>
        <p:spPr>
          <a:xfrm>
            <a:off x="5925088" y="144577"/>
            <a:ext cx="229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Downsampled Image</a:t>
            </a:r>
          </a:p>
          <a:p>
            <a:pPr algn="ctr"/>
            <a:r>
              <a:rPr lang="en-US" dirty="0"/>
              <a:t>(d*scale^2 channel)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6FAB8-914D-9AB2-C825-D0259A6A3463}"/>
              </a:ext>
            </a:extLst>
          </p:cNvPr>
          <p:cNvSpPr txBox="1"/>
          <p:nvPr/>
        </p:nvSpPr>
        <p:spPr>
          <a:xfrm>
            <a:off x="674145" y="217368"/>
            <a:ext cx="272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 Visual Token Map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d</a:t>
            </a:r>
            <a:r>
              <a:rPr lang="en-US" dirty="0"/>
              <a:t> channels)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548BF-2F57-8E71-FC01-D08F866DF9B8}"/>
              </a:ext>
            </a:extLst>
          </p:cNvPr>
          <p:cNvSpPr txBox="1"/>
          <p:nvPr/>
        </p:nvSpPr>
        <p:spPr>
          <a:xfrm>
            <a:off x="1511915" y="3969120"/>
            <a:ext cx="117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H, W, 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E97A2-3676-71E8-4CF0-50B6A748407B}"/>
              </a:ext>
            </a:extLst>
          </p:cNvPr>
          <p:cNvSpPr txBox="1"/>
          <p:nvPr/>
        </p:nvSpPr>
        <p:spPr>
          <a:xfrm>
            <a:off x="5339499" y="3969120"/>
            <a:ext cx="4638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(H/scale), (W/scale), (d*scale^2)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EC237-8D99-EA9C-6F11-607ABB6B8911}"/>
              </a:ext>
            </a:extLst>
          </p:cNvPr>
          <p:cNvCxnSpPr>
            <a:cxnSpLocks/>
          </p:cNvCxnSpPr>
          <p:nvPr/>
        </p:nvCxnSpPr>
        <p:spPr>
          <a:xfrm>
            <a:off x="8999782" y="2268630"/>
            <a:ext cx="1259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7AD660-69B3-3443-098B-62120340E200}"/>
              </a:ext>
            </a:extLst>
          </p:cNvPr>
          <p:cNvSpPr txBox="1"/>
          <p:nvPr/>
        </p:nvSpPr>
        <p:spPr>
          <a:xfrm>
            <a:off x="10274935" y="2037797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MLP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16065-2F34-D8A9-5ECF-C2F81FDC4B1C}"/>
              </a:ext>
            </a:extLst>
          </p:cNvPr>
          <p:cNvSpPr txBox="1"/>
          <p:nvPr/>
        </p:nvSpPr>
        <p:spPr>
          <a:xfrm>
            <a:off x="2093613" y="4556543"/>
            <a:ext cx="6179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information still existing after pixel shuffle!</a:t>
            </a:r>
          </a:p>
        </p:txBody>
      </p:sp>
    </p:spTree>
    <p:extLst>
      <p:ext uri="{BB962C8B-B14F-4D97-AF65-F5344CB8AC3E}">
        <p14:creationId xmlns:p14="http://schemas.microsoft.com/office/powerpoint/2010/main" val="324762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11F3E5-2546-BD66-C750-B90382A0E761}"/>
              </a:ext>
            </a:extLst>
          </p:cNvPr>
          <p:cNvSpPr txBox="1"/>
          <p:nvPr/>
        </p:nvSpPr>
        <p:spPr>
          <a:xfrm>
            <a:off x="0" y="0"/>
            <a:ext cx="2689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train VLM?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F06A9-6E10-80C0-DB4E-78D49D00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3" y="461665"/>
            <a:ext cx="11574966" cy="497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452367-C25F-9DA8-F16F-990CAD6355BF}"/>
              </a:ext>
            </a:extLst>
          </p:cNvPr>
          <p:cNvSpPr txBox="1"/>
          <p:nvPr/>
        </p:nvSpPr>
        <p:spPr>
          <a:xfrm>
            <a:off x="3531090" y="5441008"/>
            <a:ext cx="529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parameters, higher performance!</a:t>
            </a:r>
          </a:p>
        </p:txBody>
      </p:sp>
    </p:spTree>
    <p:extLst>
      <p:ext uri="{BB962C8B-B14F-4D97-AF65-F5344CB8AC3E}">
        <p14:creationId xmlns:p14="http://schemas.microsoft.com/office/powerpoint/2010/main" val="171953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D864D-2B43-30AB-D826-51320292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496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D045C-A568-A74C-1603-DE9B00B2576B}"/>
              </a:ext>
            </a:extLst>
          </p:cNvPr>
          <p:cNvSpPr txBox="1"/>
          <p:nvPr/>
        </p:nvSpPr>
        <p:spPr>
          <a:xfrm>
            <a:off x="8028031" y="144401"/>
            <a:ext cx="388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Performance of various scale VLM on 3DRRG tasks.</a:t>
            </a:r>
          </a:p>
        </p:txBody>
      </p:sp>
    </p:spTree>
    <p:extLst>
      <p:ext uri="{BB962C8B-B14F-4D97-AF65-F5344CB8AC3E}">
        <p14:creationId xmlns:p14="http://schemas.microsoft.com/office/powerpoint/2010/main" val="2047661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7D5A90-C63E-E964-BFAA-DB8693EC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" y="461665"/>
            <a:ext cx="5612328" cy="5640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01870-0E26-58E9-ED47-F6676489047E}"/>
              </a:ext>
            </a:extLst>
          </p:cNvPr>
          <p:cNvSpPr txBox="1"/>
          <p:nvPr/>
        </p:nvSpPr>
        <p:spPr>
          <a:xfrm>
            <a:off x="0" y="0"/>
            <a:ext cx="6852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Unsolved Challenge – ambiguous metric in 3DRRG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176F1-8468-64B3-EFAF-EDABA8A72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47" y="461665"/>
            <a:ext cx="6159653" cy="2673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14DC2-DC30-5B2C-A323-3F659A9AFC3D}"/>
              </a:ext>
            </a:extLst>
          </p:cNvPr>
          <p:cNvSpPr txBox="1"/>
          <p:nvPr/>
        </p:nvSpPr>
        <p:spPr>
          <a:xfrm>
            <a:off x="6540636" y="4115365"/>
            <a:ext cx="5114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we design a tool, compare radiology report could has more than 150k diagnosis name?</a:t>
            </a:r>
          </a:p>
        </p:txBody>
      </p:sp>
    </p:spTree>
    <p:extLst>
      <p:ext uri="{BB962C8B-B14F-4D97-AF65-F5344CB8AC3E}">
        <p14:creationId xmlns:p14="http://schemas.microsoft.com/office/powerpoint/2010/main" val="4047445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33872-27D9-A6F9-E0C8-1A4556C90C34}"/>
              </a:ext>
            </a:extLst>
          </p:cNvPr>
          <p:cNvSpPr txBox="1"/>
          <p:nvPr/>
        </p:nvSpPr>
        <p:spPr>
          <a:xfrm>
            <a:off x="1981199" y="3095740"/>
            <a:ext cx="822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21267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27BE3B-4312-78A8-E9A0-CD390A5EF0ED}"/>
              </a:ext>
            </a:extLst>
          </p:cNvPr>
          <p:cNvSpPr txBox="1"/>
          <p:nvPr/>
        </p:nvSpPr>
        <p:spPr>
          <a:xfrm>
            <a:off x="0" y="0"/>
            <a:ext cx="5717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Where can we get data for Medical VLP?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6C4B7-AFB5-D03C-053B-F09E66FA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0" y="558124"/>
            <a:ext cx="7335643" cy="2156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8933F-A937-BDEA-A253-E43FEDB8FD0A}"/>
              </a:ext>
            </a:extLst>
          </p:cNvPr>
          <p:cNvSpPr txBox="1"/>
          <p:nvPr/>
        </p:nvSpPr>
        <p:spPr>
          <a:xfrm>
            <a:off x="7527073" y="1405531"/>
            <a:ext cx="2957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scale, but noisy</a:t>
            </a:r>
          </a:p>
        </p:txBody>
      </p:sp>
      <p:pic>
        <p:nvPicPr>
          <p:cNvPr id="1026" name="Picture 2" descr="shows the data samples from the IUChest X-ray dataset and the MIMIC-CXR...  | Download Scientific Diagram">
            <a:extLst>
              <a:ext uri="{FF2B5EF4-FFF2-40B4-BE49-F238E27FC236}">
                <a16:creationId xmlns:a16="http://schemas.microsoft.com/office/drawing/2014/main" id="{0629BBA1-C4DF-EEED-685C-3CD0002D2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16" y="2843412"/>
            <a:ext cx="4843192" cy="36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6E387-A0FE-6034-1968-E7F298AA0399}"/>
              </a:ext>
            </a:extLst>
          </p:cNvPr>
          <p:cNvSpPr txBox="1"/>
          <p:nvPr/>
        </p:nvSpPr>
        <p:spPr>
          <a:xfrm>
            <a:off x="7527073" y="4306831"/>
            <a:ext cx="3191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quality, but costly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B6B64-9ADC-06FB-F3DD-39AF37B340DD}"/>
              </a:ext>
            </a:extLst>
          </p:cNvPr>
          <p:cNvSpPr txBox="1"/>
          <p:nvPr/>
        </p:nvSpPr>
        <p:spPr>
          <a:xfrm>
            <a:off x="7909025" y="888587"/>
            <a:ext cx="209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6E97A-7C13-67DE-BBA7-EE4A89B6C249}"/>
              </a:ext>
            </a:extLst>
          </p:cNvPr>
          <p:cNvSpPr txBox="1"/>
          <p:nvPr/>
        </p:nvSpPr>
        <p:spPr>
          <a:xfrm>
            <a:off x="7909025" y="3825388"/>
            <a:ext cx="216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Hospital</a:t>
            </a:r>
          </a:p>
        </p:txBody>
      </p:sp>
    </p:spTree>
    <p:extLst>
      <p:ext uri="{BB962C8B-B14F-4D97-AF65-F5344CB8AC3E}">
        <p14:creationId xmlns:p14="http://schemas.microsoft.com/office/powerpoint/2010/main" val="284427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FE1D5-0F5E-7E5D-6C3D-69F38297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5" y="167267"/>
            <a:ext cx="4362845" cy="4181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CFD65-58BF-D754-9CE8-A7A0FABB0671}"/>
              </a:ext>
            </a:extLst>
          </p:cNvPr>
          <p:cNvSpPr txBox="1"/>
          <p:nvPr/>
        </p:nvSpPr>
        <p:spPr>
          <a:xfrm>
            <a:off x="321675" y="4348974"/>
            <a:ext cx="427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uncontrollable data source in the real world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A2D124-2069-4051-75D4-E321DE2AB68A}"/>
              </a:ext>
            </a:extLst>
          </p:cNvPr>
          <p:cNvCxnSpPr>
            <a:cxnSpLocks/>
          </p:cNvCxnSpPr>
          <p:nvPr/>
        </p:nvCxnSpPr>
        <p:spPr>
          <a:xfrm>
            <a:off x="4828478" y="2258120"/>
            <a:ext cx="126752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29CBA9-2D71-C87D-8100-555BFF35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58" y="167267"/>
            <a:ext cx="5278244" cy="4385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D34664-90E9-F057-D559-A9B682790377}"/>
              </a:ext>
            </a:extLst>
          </p:cNvPr>
          <p:cNvSpPr txBox="1"/>
          <p:nvPr/>
        </p:nvSpPr>
        <p:spPr>
          <a:xfrm>
            <a:off x="6743445" y="4456769"/>
            <a:ext cx="42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Infinite data from Gen Model</a:t>
            </a:r>
          </a:p>
        </p:txBody>
      </p:sp>
    </p:spTree>
    <p:extLst>
      <p:ext uri="{BB962C8B-B14F-4D97-AF65-F5344CB8AC3E}">
        <p14:creationId xmlns:p14="http://schemas.microsoft.com/office/powerpoint/2010/main" val="263882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75EF2B-92F2-BFCC-1A1E-BE0C17446E7C}"/>
              </a:ext>
            </a:extLst>
          </p:cNvPr>
          <p:cNvSpPr txBox="1"/>
          <p:nvPr/>
        </p:nvSpPr>
        <p:spPr>
          <a:xfrm>
            <a:off x="0" y="0"/>
            <a:ext cx="474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Hospital data is not good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39CA0-3BEC-F80B-1315-EB76DD95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22" y="797458"/>
            <a:ext cx="7772400" cy="2089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F20D03-38CD-63F9-CC64-2644E0ABBCBD}"/>
              </a:ext>
            </a:extLst>
          </p:cNvPr>
          <p:cNvSpPr/>
          <p:nvPr/>
        </p:nvSpPr>
        <p:spPr>
          <a:xfrm>
            <a:off x="1953322" y="2148842"/>
            <a:ext cx="1349297" cy="59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E3158-580F-EDFD-AA69-B9CF542F90BB}"/>
              </a:ext>
            </a:extLst>
          </p:cNvPr>
          <p:cNvSpPr txBox="1"/>
          <p:nvPr/>
        </p:nvSpPr>
        <p:spPr>
          <a:xfrm>
            <a:off x="1009184" y="2444349"/>
            <a:ext cx="3237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verify if the given image is a human chest X-ray scan. If it is a chest X-ray, return ‘YES’. Otherwise, return ‘NO’.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DA044-2578-309A-8A70-E44AD1C0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22" y="3971092"/>
            <a:ext cx="7772400" cy="1762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D1764-C3DC-9CA4-0B23-EB48006148A7}"/>
              </a:ext>
            </a:extLst>
          </p:cNvPr>
          <p:cNvSpPr txBox="1"/>
          <p:nvPr/>
        </p:nvSpPr>
        <p:spPr>
          <a:xfrm>
            <a:off x="4505093" y="5786905"/>
            <a:ext cx="296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 Images with ‘No’</a:t>
            </a:r>
          </a:p>
        </p:txBody>
      </p:sp>
    </p:spTree>
    <p:extLst>
      <p:ext uri="{BB962C8B-B14F-4D97-AF65-F5344CB8AC3E}">
        <p14:creationId xmlns:p14="http://schemas.microsoft.com/office/powerpoint/2010/main" val="13926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768B2-6A8C-2F28-DAB5-A5F593CCC742}"/>
              </a:ext>
            </a:extLst>
          </p:cNvPr>
          <p:cNvSpPr txBox="1"/>
          <p:nvPr/>
        </p:nvSpPr>
        <p:spPr>
          <a:xfrm>
            <a:off x="0" y="0"/>
            <a:ext cx="337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Real data is long-tailed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69544-E83A-3337-4215-4433EE6B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30" y="1318128"/>
            <a:ext cx="3778634" cy="3232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90383-D3B9-49A6-563B-06B0931D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37" y="814617"/>
            <a:ext cx="3267462" cy="503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301C5-F05C-31FE-F07B-3D0B66D2A820}"/>
              </a:ext>
            </a:extLst>
          </p:cNvPr>
          <p:cNvSpPr txBox="1"/>
          <p:nvPr/>
        </p:nvSpPr>
        <p:spPr>
          <a:xfrm>
            <a:off x="-156117" y="2429650"/>
            <a:ext cx="166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Medical Report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B10BE3-F18B-5535-6E5F-FCEB95ABF538}"/>
              </a:ext>
            </a:extLst>
          </p:cNvPr>
          <p:cNvCxnSpPr>
            <a:cxnSpLocks/>
          </p:cNvCxnSpPr>
          <p:nvPr/>
        </p:nvCxnSpPr>
        <p:spPr>
          <a:xfrm>
            <a:off x="1360449" y="2810107"/>
            <a:ext cx="7136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D6894E0-4BA1-69A3-46E1-F3B87DED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792" y="1228918"/>
            <a:ext cx="5000554" cy="3097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77A6-1196-4D7C-790F-252E9D650356}"/>
              </a:ext>
            </a:extLst>
          </p:cNvPr>
          <p:cNvCxnSpPr>
            <a:cxnSpLocks/>
          </p:cNvCxnSpPr>
          <p:nvPr/>
        </p:nvCxnSpPr>
        <p:spPr>
          <a:xfrm>
            <a:off x="6218663" y="2810107"/>
            <a:ext cx="7136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428BED-D725-B505-3B5A-7E6CC7A105FD}"/>
              </a:ext>
            </a:extLst>
          </p:cNvPr>
          <p:cNvSpPr txBox="1"/>
          <p:nvPr/>
        </p:nvSpPr>
        <p:spPr>
          <a:xfrm>
            <a:off x="8768531" y="4325920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Long-tailed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9718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9E0442-C4BD-9CF1-3060-11935B97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090" y="2553861"/>
            <a:ext cx="2014653" cy="1070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972C2-8AD3-F804-03B6-C0C188BF87EE}"/>
              </a:ext>
            </a:extLst>
          </p:cNvPr>
          <p:cNvSpPr txBox="1"/>
          <p:nvPr/>
        </p:nvSpPr>
        <p:spPr>
          <a:xfrm>
            <a:off x="0" y="0"/>
            <a:ext cx="407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Generating Medical Reports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6F624-10EB-F9FD-D679-E367E645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3" y="2877014"/>
            <a:ext cx="3759996" cy="1103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2FA81-7D48-6C2D-55C4-79BA45332398}"/>
              </a:ext>
            </a:extLst>
          </p:cNvPr>
          <p:cNvSpPr txBox="1"/>
          <p:nvPr/>
        </p:nvSpPr>
        <p:spPr>
          <a:xfrm>
            <a:off x="1078179" y="2415349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Entities Bank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CBEECD-529F-C187-0C67-3B54DEE5B85B}"/>
              </a:ext>
            </a:extLst>
          </p:cNvPr>
          <p:cNvCxnSpPr>
            <a:cxnSpLocks/>
          </p:cNvCxnSpPr>
          <p:nvPr/>
        </p:nvCxnSpPr>
        <p:spPr>
          <a:xfrm>
            <a:off x="4259766" y="3088888"/>
            <a:ext cx="6133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059C5A-BBFB-D969-B0BE-6319E69A9FBE}"/>
              </a:ext>
            </a:extLst>
          </p:cNvPr>
          <p:cNvSpPr txBox="1"/>
          <p:nvPr/>
        </p:nvSpPr>
        <p:spPr>
          <a:xfrm>
            <a:off x="4736469" y="2742066"/>
            <a:ext cx="244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Sampling equal number entities for each instance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3BCA57-0B79-B0E4-D782-1967A0E42535}"/>
              </a:ext>
            </a:extLst>
          </p:cNvPr>
          <p:cNvCxnSpPr>
            <a:cxnSpLocks/>
          </p:cNvCxnSpPr>
          <p:nvPr/>
        </p:nvCxnSpPr>
        <p:spPr>
          <a:xfrm>
            <a:off x="6988082" y="3088888"/>
            <a:ext cx="762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C00623-7AED-452A-707A-C3E48FA34B86}"/>
              </a:ext>
            </a:extLst>
          </p:cNvPr>
          <p:cNvCxnSpPr>
            <a:cxnSpLocks/>
          </p:cNvCxnSpPr>
          <p:nvPr/>
        </p:nvCxnSpPr>
        <p:spPr>
          <a:xfrm>
            <a:off x="9002735" y="3088888"/>
            <a:ext cx="762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A49A69-6725-FA33-31E2-851E527502D2}"/>
              </a:ext>
            </a:extLst>
          </p:cNvPr>
          <p:cNvSpPr txBox="1"/>
          <p:nvPr/>
        </p:nvSpPr>
        <p:spPr>
          <a:xfrm>
            <a:off x="9691085" y="2742066"/>
            <a:ext cx="2442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Synthetic Medical Report</a:t>
            </a:r>
          </a:p>
        </p:txBody>
      </p:sp>
    </p:spTree>
    <p:extLst>
      <p:ext uri="{BB962C8B-B14F-4D97-AF65-F5344CB8AC3E}">
        <p14:creationId xmlns:p14="http://schemas.microsoft.com/office/powerpoint/2010/main" val="197862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68625-DF18-F4F3-09F7-D17F0CB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4" y="0"/>
            <a:ext cx="9657845" cy="4843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3BB23-7432-4F8A-8708-6AA8E038C732}"/>
              </a:ext>
            </a:extLst>
          </p:cNvPr>
          <p:cNvSpPr txBox="1"/>
          <p:nvPr/>
        </p:nvSpPr>
        <p:spPr>
          <a:xfrm>
            <a:off x="2193731" y="4843546"/>
            <a:ext cx="7365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Generating CXR Images with synthetic medical reports</a:t>
            </a:r>
          </a:p>
          <a:p>
            <a:pPr algn="ctr"/>
            <a:r>
              <a:rPr lang="en-US" sz="2400" dirty="0"/>
              <a:t>We use RoentGen as Gen model.</a:t>
            </a:r>
          </a:p>
        </p:txBody>
      </p:sp>
    </p:spTree>
    <p:extLst>
      <p:ext uri="{BB962C8B-B14F-4D97-AF65-F5344CB8AC3E}">
        <p14:creationId xmlns:p14="http://schemas.microsoft.com/office/powerpoint/2010/main" val="421983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15AC0-CD7A-7D40-05EB-E770056E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0" y="1490917"/>
            <a:ext cx="9673211" cy="236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627042-1C2E-E986-47C8-A2CE53AE5EE9}"/>
              </a:ext>
            </a:extLst>
          </p:cNvPr>
          <p:cNvSpPr txBox="1"/>
          <p:nvPr/>
        </p:nvSpPr>
        <p:spPr>
          <a:xfrm>
            <a:off x="0" y="15615"/>
            <a:ext cx="7766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We build ‘</a:t>
            </a:r>
            <a:r>
              <a:rPr lang="en-US" sz="2400" b="1" dirty="0" err="1"/>
              <a:t>SynCXR</a:t>
            </a:r>
            <a:r>
              <a:rPr lang="en-US" sz="2400" dirty="0"/>
              <a:t>’, it has 200k synthetic image-text pairs.</a:t>
            </a:r>
          </a:p>
          <a:p>
            <a:pPr algn="ctr"/>
            <a:r>
              <a:rPr lang="en-GB" sz="2400" dirty="0"/>
              <a:t>VLP success on Synthetic data!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9D359-B903-E8A2-7429-A41F3F59819A}"/>
              </a:ext>
            </a:extLst>
          </p:cNvPr>
          <p:cNvSpPr txBox="1"/>
          <p:nvPr/>
        </p:nvSpPr>
        <p:spPr>
          <a:xfrm>
            <a:off x="9980342" y="2386865"/>
            <a:ext cx="1919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Zero-shot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8F4C4-0D85-39B8-6652-5F839D7518D7}"/>
              </a:ext>
            </a:extLst>
          </p:cNvPr>
          <p:cNvSpPr txBox="1"/>
          <p:nvPr/>
        </p:nvSpPr>
        <p:spPr>
          <a:xfrm>
            <a:off x="9976151" y="5269791"/>
            <a:ext cx="1919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Finetune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B8F31-247B-65FE-B3FD-5B815701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1" y="4411276"/>
            <a:ext cx="9673210" cy="24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579</Words>
  <Application>Microsoft Macintosh PowerPoint</Application>
  <PresentationFormat>Widescreen</PresentationFormat>
  <Paragraphs>88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Che</dc:creator>
  <cp:lastModifiedBy>Liu, Che</cp:lastModifiedBy>
  <cp:revision>1</cp:revision>
  <dcterms:created xsi:type="dcterms:W3CDTF">2024-06-14T13:35:40Z</dcterms:created>
  <dcterms:modified xsi:type="dcterms:W3CDTF">2025-02-26T14:02:57Z</dcterms:modified>
</cp:coreProperties>
</file>